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Lst>
  <p:notesMasterIdLst>
    <p:notesMasterId r:id="rId7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p:cViewPr varScale="1">
        <p:scale>
          <a:sx n="132" d="100"/>
          <a:sy n="132" d="100"/>
        </p:scale>
        <p:origin x="50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752f903a83_2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2752f903a83_2_1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752f903a83_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2752f903a83_2_1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52f903a8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2752f903a83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762634d15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2762634d159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762634d15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g2762634d159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52f903a83_2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g2752f903a83_2_1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752f903a83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2752f903a83_2_1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762634d15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2762634d159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752f903a83_2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g2752f903a83_2_2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52f903a83_2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g2752f903a83_2_2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52f903a83_2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2752f903a83_2_2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752f903a83_2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2752f903a83_2_1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52f903a83_2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2752f903a83_2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752f903a83_2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g2752f903a83_2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752f903a83_2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752f903a83_2_2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752f903a83_2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2752f903a83_2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752f903a83_2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2752f903a83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52f903a83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2752f903a83_2_2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752f903a83_2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g2752f903a83_2_2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752f903a83_2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g2752f903a83_2_2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52f903a83_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g2752f903a83_2_2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752f903a83_2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g2752f903a83_2_2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752f903a83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2752f903a83_2_1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52f903a83_2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2752f903a83_2_27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52f903a8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2752f903a83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752f903a83_2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2752f903a83_2_3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752f903a83_2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g2752f903a83_2_3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752f903a83_2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g2752f903a83_2_3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752f903a83_2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g2752f903a83_2_3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752f903a83_2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2752f903a83_2_3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752f903a83_2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2752f903a83_2_3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752f903a83_2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g2752f903a83_2_3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752f903a83_2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g2752f903a83_2_3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3ebdeca0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23ebdeca02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52f903a83_2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2752f903a83_2_3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752f903a83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g2752f903a83_2_3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752f903a83_2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2752f903a83_2_3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752f903a8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g2752f903a83_0_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752f903a83_2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4" name="Google Shape;524;g2752f903a83_2_37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752f903a83_2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2752f903a83_2_38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52f903a83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g2752f903a83_2_3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752f903a83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2752f903a83_2_39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752f903a83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4" name="Google Shape;554;g2752f903a83_2_4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752f903a83_2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2752f903a83_2_4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3ebdeca0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23ebdeca02d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752f903a83_2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g2752f903a83_2_4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752f903a83_2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7" name="Google Shape;577;g2752f903a83_2_4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752f903a83_2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4" name="Google Shape;584;g2752f903a83_2_4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752f903a83_2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2752f903a83_2_46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752f903a8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g2752f903a83_0_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752f903a8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g2752f903a83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752f903a8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2752f903a83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752f903a83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2752f903a83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752f903a83_2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g2752f903a83_2_40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752f903a83_2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g2752f903a83_2_4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52f903a83_2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g2752f903a83_2_1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752f903a83_2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2752f903a83_2_4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752f903a8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g2752f903a83_0_1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752f903a83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g2752f903a83_0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752f903a8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g2752f903a83_0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762634d15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g2762634d159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752f903a83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g2752f903a83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752f903a83_2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1" name="Google Shape;691;g2752f903a83_2_2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762634d15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g2762634d159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752f903a83_2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6" name="Google Shape;706;g2752f903a83_2_46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752f903a83_2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g2752f903a83_2_1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752f903a83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g2752f903a83_2_1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752f903a83_2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g2752f903a83_2_17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7"/>
        <p:cNvGrpSpPr/>
        <p:nvPr/>
      </p:nvGrpSpPr>
      <p:grpSpPr>
        <a:xfrm>
          <a:off x="0" y="0"/>
          <a:ext cx="0" cy="0"/>
          <a:chOff x="0" y="0"/>
          <a:chExt cx="0" cy="0"/>
        </a:xfrm>
      </p:grpSpPr>
      <p:grpSp>
        <p:nvGrpSpPr>
          <p:cNvPr id="68" name="Google Shape;68;p14"/>
          <p:cNvGrpSpPr/>
          <p:nvPr/>
        </p:nvGrpSpPr>
        <p:grpSpPr>
          <a:xfrm>
            <a:off x="0" y="-6350"/>
            <a:ext cx="9144000" cy="5149850"/>
            <a:chOff x="0" y="-8467"/>
            <a:chExt cx="12192000" cy="6866467"/>
          </a:xfrm>
        </p:grpSpPr>
        <p:sp>
          <p:nvSpPr>
            <p:cNvPr id="69" name="Google Shape;69;p1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70" name="Google Shape;70;p1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71" name="Google Shape;71;p1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72" name="Google Shape;72;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73" name="Google Shape;73;p1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4" name="Google Shape;74;p14"/>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5" name="Google Shape;75;p1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76" name="Google Shape;76;p1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77" name="Google Shape;77;p1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78" name="Google Shape;78;p14"/>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79" name="Google Shape;79;p14"/>
          <p:cNvSpPr txBox="1">
            <a:spLocks noGrp="1"/>
          </p:cNvSpPr>
          <p:nvPr>
            <p:ph type="ctrTitle"/>
          </p:nvPr>
        </p:nvSpPr>
        <p:spPr>
          <a:xfrm>
            <a:off x="1130300" y="1803400"/>
            <a:ext cx="5825202" cy="1234727"/>
          </a:xfrm>
          <a:prstGeom prst="rect">
            <a:avLst/>
          </a:prstGeom>
          <a:noFill/>
          <a:ln>
            <a:noFill/>
          </a:ln>
        </p:spPr>
        <p:txBody>
          <a:bodyPr spcFirstLastPara="1" wrap="square" lIns="68575" tIns="34275" rIns="68575" bIns="34275" anchor="b" anchorCtr="0">
            <a:noAutofit/>
          </a:bodyPr>
          <a:lstStyle>
            <a:lvl1pPr lvl="0" algn="r">
              <a:spcBef>
                <a:spcPts val="0"/>
              </a:spcBef>
              <a:spcAft>
                <a:spcPts val="0"/>
              </a:spcAft>
              <a:buClr>
                <a:schemeClr val="accent1"/>
              </a:buClr>
              <a:buSzPts val="4100"/>
              <a:buFont typeface="Trebuchet MS"/>
              <a:buNone/>
              <a:defRPr sz="410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4"/>
          <p:cNvSpPr txBox="1">
            <a:spLocks noGrp="1"/>
          </p:cNvSpPr>
          <p:nvPr>
            <p:ph type="subTitle" idx="1"/>
          </p:nvPr>
        </p:nvSpPr>
        <p:spPr>
          <a:xfrm>
            <a:off x="1130300" y="3038125"/>
            <a:ext cx="5825202" cy="822674"/>
          </a:xfrm>
          <a:prstGeom prst="rect">
            <a:avLst/>
          </a:prstGeom>
          <a:noFill/>
          <a:ln>
            <a:noFill/>
          </a:ln>
        </p:spPr>
        <p:txBody>
          <a:bodyPr spcFirstLastPara="1" wrap="square" lIns="68575" tIns="34275" rIns="68575" bIns="34275" anchor="t" anchorCtr="0">
            <a:normAutofit/>
          </a:bodyPr>
          <a:lstStyle>
            <a:lvl1pPr lvl="0" algn="r">
              <a:spcBef>
                <a:spcPts val="800"/>
              </a:spcBef>
              <a:spcAft>
                <a:spcPts val="0"/>
              </a:spcAft>
              <a:buSzPts val="1100"/>
              <a:buNone/>
              <a:defRPr>
                <a:solidFill>
                  <a:srgbClr val="7F7F7F"/>
                </a:solidFill>
              </a:defRPr>
            </a:lvl1pPr>
            <a:lvl2pPr lvl="1" algn="ctr">
              <a:spcBef>
                <a:spcPts val="800"/>
              </a:spcBef>
              <a:spcAft>
                <a:spcPts val="0"/>
              </a:spcAft>
              <a:buSzPts val="1000"/>
              <a:buNone/>
              <a:defRPr>
                <a:solidFill>
                  <a:srgbClr val="888888"/>
                </a:solidFill>
              </a:defRPr>
            </a:lvl2pPr>
            <a:lvl3pPr lvl="2" algn="ctr">
              <a:spcBef>
                <a:spcPts val="800"/>
              </a:spcBef>
              <a:spcAft>
                <a:spcPts val="0"/>
              </a:spcAft>
              <a:buSzPts val="800"/>
              <a:buNone/>
              <a:defRPr>
                <a:solidFill>
                  <a:srgbClr val="888888"/>
                </a:solidFill>
              </a:defRPr>
            </a:lvl3pPr>
            <a:lvl4pPr lvl="3" algn="ctr">
              <a:spcBef>
                <a:spcPts val="800"/>
              </a:spcBef>
              <a:spcAft>
                <a:spcPts val="0"/>
              </a:spcAft>
              <a:buSzPts val="700"/>
              <a:buNone/>
              <a:defRPr>
                <a:solidFill>
                  <a:srgbClr val="888888"/>
                </a:solidFill>
              </a:defRPr>
            </a:lvl4pPr>
            <a:lvl5pPr lvl="4" algn="ctr">
              <a:spcBef>
                <a:spcPts val="800"/>
              </a:spcBef>
              <a:spcAft>
                <a:spcPts val="0"/>
              </a:spcAft>
              <a:buSzPts val="700"/>
              <a:buNone/>
              <a:defRPr>
                <a:solidFill>
                  <a:srgbClr val="888888"/>
                </a:solidFill>
              </a:defRPr>
            </a:lvl5pPr>
            <a:lvl6pPr lvl="5" algn="ctr">
              <a:spcBef>
                <a:spcPts val="800"/>
              </a:spcBef>
              <a:spcAft>
                <a:spcPts val="0"/>
              </a:spcAft>
              <a:buSzPts val="700"/>
              <a:buNone/>
              <a:defRPr>
                <a:solidFill>
                  <a:srgbClr val="888888"/>
                </a:solidFill>
              </a:defRPr>
            </a:lvl6pPr>
            <a:lvl7pPr lvl="6" algn="ctr">
              <a:spcBef>
                <a:spcPts val="800"/>
              </a:spcBef>
              <a:spcAft>
                <a:spcPts val="0"/>
              </a:spcAft>
              <a:buSzPts val="700"/>
              <a:buNone/>
              <a:defRPr>
                <a:solidFill>
                  <a:srgbClr val="888888"/>
                </a:solidFill>
              </a:defRPr>
            </a:lvl7pPr>
            <a:lvl8pPr lvl="7" algn="ctr">
              <a:spcBef>
                <a:spcPts val="800"/>
              </a:spcBef>
              <a:spcAft>
                <a:spcPts val="0"/>
              </a:spcAft>
              <a:buSzPts val="700"/>
              <a:buNone/>
              <a:defRPr>
                <a:solidFill>
                  <a:srgbClr val="888888"/>
                </a:solidFill>
              </a:defRPr>
            </a:lvl8pPr>
            <a:lvl9pPr lvl="8" algn="ctr">
              <a:spcBef>
                <a:spcPts val="800"/>
              </a:spcBef>
              <a:spcAft>
                <a:spcPts val="0"/>
              </a:spcAft>
              <a:buSzPts val="700"/>
              <a:buNone/>
              <a:defRPr>
                <a:solidFill>
                  <a:srgbClr val="888888"/>
                </a:solidFill>
              </a:defRPr>
            </a:lvl9pPr>
          </a:lstStyle>
          <a:p>
            <a:endParaRPr/>
          </a:p>
        </p:txBody>
      </p:sp>
      <p:sp>
        <p:nvSpPr>
          <p:cNvPr id="81" name="Google Shape;81;p14"/>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 name="Google Shape;82;p14"/>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4"/>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5"/>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87" name="Google Shape;87;p15"/>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5"/>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5"/>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508001" y="2025650"/>
            <a:ext cx="6447501" cy="1369936"/>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accent1"/>
              </a:buClr>
              <a:buSzPts val="3000"/>
              <a:buFont typeface="Trebuchet MS"/>
              <a:buNone/>
              <a:defRPr sz="30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6"/>
          <p:cNvSpPr txBox="1">
            <a:spLocks noGrp="1"/>
          </p:cNvSpPr>
          <p:nvPr>
            <p:ph type="body" idx="1"/>
          </p:nvPr>
        </p:nvSpPr>
        <p:spPr>
          <a:xfrm>
            <a:off x="508001" y="3395586"/>
            <a:ext cx="6447501" cy="645300"/>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200"/>
              <a:buNone/>
              <a:defRPr sz="1500">
                <a:solidFill>
                  <a:srgbClr val="7F7F7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93" name="Google Shape;93;p16"/>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6"/>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6"/>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17"/>
          <p:cNvSpPr txBox="1">
            <a:spLocks noGrp="1"/>
          </p:cNvSpPr>
          <p:nvPr>
            <p:ph type="body" idx="1"/>
          </p:nvPr>
        </p:nvSpPr>
        <p:spPr>
          <a:xfrm>
            <a:off x="508001" y="1620442"/>
            <a:ext cx="3138026" cy="2910579"/>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99" name="Google Shape;99;p17"/>
          <p:cNvSpPr txBox="1">
            <a:spLocks noGrp="1"/>
          </p:cNvSpPr>
          <p:nvPr>
            <p:ph type="body" idx="2"/>
          </p:nvPr>
        </p:nvSpPr>
        <p:spPr>
          <a:xfrm>
            <a:off x="3817477" y="1620442"/>
            <a:ext cx="3138026" cy="2910580"/>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00" name="Google Shape;100;p17"/>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7"/>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2" name="Google Shape;102;p17"/>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2700"/>
              <a:buFont typeface="Trebuchet MS"/>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18"/>
          <p:cNvSpPr txBox="1">
            <a:spLocks noGrp="1"/>
          </p:cNvSpPr>
          <p:nvPr>
            <p:ph type="body" idx="1"/>
          </p:nvPr>
        </p:nvSpPr>
        <p:spPr>
          <a:xfrm>
            <a:off x="506809" y="1620737"/>
            <a:ext cx="3139217"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06" name="Google Shape;106;p18"/>
          <p:cNvSpPr txBox="1">
            <a:spLocks noGrp="1"/>
          </p:cNvSpPr>
          <p:nvPr>
            <p:ph type="body" idx="2"/>
          </p:nvPr>
        </p:nvSpPr>
        <p:spPr>
          <a:xfrm>
            <a:off x="506809" y="2052934"/>
            <a:ext cx="3139217" cy="2478088"/>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07" name="Google Shape;107;p18"/>
          <p:cNvSpPr txBox="1">
            <a:spLocks noGrp="1"/>
          </p:cNvSpPr>
          <p:nvPr>
            <p:ph type="body" idx="3"/>
          </p:nvPr>
        </p:nvSpPr>
        <p:spPr>
          <a:xfrm>
            <a:off x="3816287" y="1620737"/>
            <a:ext cx="3139213" cy="432197"/>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None/>
              <a:defRPr sz="1800" b="0"/>
            </a:lvl1pPr>
            <a:lvl2pPr marL="914400" lvl="1" indent="-228600" algn="l">
              <a:spcBef>
                <a:spcPts val="800"/>
              </a:spcBef>
              <a:spcAft>
                <a:spcPts val="0"/>
              </a:spcAft>
              <a:buSzPts val="1200"/>
              <a:buNone/>
              <a:defRPr sz="1500" b="1"/>
            </a:lvl2pPr>
            <a:lvl3pPr marL="1371600" lvl="2" indent="-228600" algn="l">
              <a:spcBef>
                <a:spcPts val="800"/>
              </a:spcBef>
              <a:spcAft>
                <a:spcPts val="0"/>
              </a:spcAft>
              <a:buSzPts val="1100"/>
              <a:buNone/>
              <a:defRPr sz="1400" b="1"/>
            </a:lvl3pPr>
            <a:lvl4pPr marL="1828800" lvl="3" indent="-228600" algn="l">
              <a:spcBef>
                <a:spcPts val="800"/>
              </a:spcBef>
              <a:spcAft>
                <a:spcPts val="0"/>
              </a:spcAft>
              <a:buSzPts val="1000"/>
              <a:buNone/>
              <a:defRPr sz="1200" b="1"/>
            </a:lvl4pPr>
            <a:lvl5pPr marL="2286000" lvl="4" indent="-228600" algn="l">
              <a:spcBef>
                <a:spcPts val="800"/>
              </a:spcBef>
              <a:spcAft>
                <a:spcPts val="0"/>
              </a:spcAft>
              <a:buSzPts val="1000"/>
              <a:buNone/>
              <a:defRPr sz="1200" b="1"/>
            </a:lvl5pPr>
            <a:lvl6pPr marL="2743200" lvl="5" indent="-228600" algn="l">
              <a:spcBef>
                <a:spcPts val="800"/>
              </a:spcBef>
              <a:spcAft>
                <a:spcPts val="0"/>
              </a:spcAft>
              <a:buSzPts val="1000"/>
              <a:buNone/>
              <a:defRPr sz="1200" b="1"/>
            </a:lvl6pPr>
            <a:lvl7pPr marL="3200400" lvl="6" indent="-228600" algn="l">
              <a:spcBef>
                <a:spcPts val="800"/>
              </a:spcBef>
              <a:spcAft>
                <a:spcPts val="0"/>
              </a:spcAft>
              <a:buSzPts val="1000"/>
              <a:buNone/>
              <a:defRPr sz="1200" b="1"/>
            </a:lvl7pPr>
            <a:lvl8pPr marL="3657600" lvl="7" indent="-228600" algn="l">
              <a:spcBef>
                <a:spcPts val="800"/>
              </a:spcBef>
              <a:spcAft>
                <a:spcPts val="0"/>
              </a:spcAft>
              <a:buSzPts val="1000"/>
              <a:buNone/>
              <a:defRPr sz="1200" b="1"/>
            </a:lvl8pPr>
            <a:lvl9pPr marL="4114800" lvl="8" indent="-228600" algn="l">
              <a:spcBef>
                <a:spcPts val="800"/>
              </a:spcBef>
              <a:spcAft>
                <a:spcPts val="0"/>
              </a:spcAft>
              <a:buSzPts val="1000"/>
              <a:buNone/>
              <a:defRPr sz="1200" b="1"/>
            </a:lvl9pPr>
          </a:lstStyle>
          <a:p>
            <a:endParaRPr/>
          </a:p>
        </p:txBody>
      </p:sp>
      <p:sp>
        <p:nvSpPr>
          <p:cNvPr id="108" name="Google Shape;108;p18"/>
          <p:cNvSpPr txBox="1">
            <a:spLocks noGrp="1"/>
          </p:cNvSpPr>
          <p:nvPr>
            <p:ph type="body" idx="4"/>
          </p:nvPr>
        </p:nvSpPr>
        <p:spPr>
          <a:xfrm>
            <a:off x="3816288" y="2052934"/>
            <a:ext cx="3139213" cy="2478088"/>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09" name="Google Shape;109;p18"/>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18"/>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8"/>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19"/>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19"/>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19"/>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7"/>
        <p:cNvGrpSpPr/>
        <p:nvPr/>
      </p:nvGrpSpPr>
      <p:grpSpPr>
        <a:xfrm>
          <a:off x="0" y="0"/>
          <a:ext cx="0" cy="0"/>
          <a:chOff x="0" y="0"/>
          <a:chExt cx="0" cy="0"/>
        </a:xfrm>
      </p:grpSpPr>
      <p:sp>
        <p:nvSpPr>
          <p:cNvPr id="118" name="Google Shape;118;p20"/>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0"/>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0"/>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508001" y="1123953"/>
            <a:ext cx="2890896" cy="958850"/>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accent1"/>
              </a:buClr>
              <a:buSzPts val="1500"/>
              <a:buFont typeface="Trebuchet MS"/>
              <a:buNone/>
              <a:defRPr sz="1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1"/>
          <p:cNvSpPr txBox="1">
            <a:spLocks noGrp="1"/>
          </p:cNvSpPr>
          <p:nvPr>
            <p:ph type="body" idx="1"/>
          </p:nvPr>
        </p:nvSpPr>
        <p:spPr>
          <a:xfrm>
            <a:off x="3570346" y="386193"/>
            <a:ext cx="3385156" cy="4144828"/>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24" name="Google Shape;124;p21"/>
          <p:cNvSpPr txBox="1">
            <a:spLocks noGrp="1"/>
          </p:cNvSpPr>
          <p:nvPr>
            <p:ph type="body" idx="2"/>
          </p:nvPr>
        </p:nvSpPr>
        <p:spPr>
          <a:xfrm>
            <a:off x="508001" y="2082802"/>
            <a:ext cx="2890896" cy="1938337"/>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800"/>
              <a:buNone/>
              <a:defRPr sz="1100"/>
            </a:lvl1pPr>
            <a:lvl2pPr marL="914400" lvl="1" indent="-228600" algn="l">
              <a:spcBef>
                <a:spcPts val="800"/>
              </a:spcBef>
              <a:spcAft>
                <a:spcPts val="0"/>
              </a:spcAft>
              <a:buSzPts val="800"/>
              <a:buNone/>
              <a:defRPr sz="1100"/>
            </a:lvl2pPr>
            <a:lvl3pPr marL="1371600" lvl="2" indent="-228600" algn="l">
              <a:spcBef>
                <a:spcPts val="800"/>
              </a:spcBef>
              <a:spcAft>
                <a:spcPts val="0"/>
              </a:spcAft>
              <a:buSzPts val="700"/>
              <a:buNone/>
              <a:defRPr sz="900"/>
            </a:lvl3pPr>
            <a:lvl4pPr marL="1828800" lvl="3" indent="-228600" algn="l">
              <a:spcBef>
                <a:spcPts val="800"/>
              </a:spcBef>
              <a:spcAft>
                <a:spcPts val="0"/>
              </a:spcAft>
              <a:buSzPts val="600"/>
              <a:buNone/>
              <a:defRPr sz="800"/>
            </a:lvl4pPr>
            <a:lvl5pPr marL="2286000" lvl="4" indent="-228600" algn="l">
              <a:spcBef>
                <a:spcPts val="800"/>
              </a:spcBef>
              <a:spcAft>
                <a:spcPts val="0"/>
              </a:spcAft>
              <a:buSzPts val="600"/>
              <a:buNone/>
              <a:defRPr sz="800"/>
            </a:lvl5pPr>
            <a:lvl6pPr marL="2743200" lvl="5" indent="-228600" algn="l">
              <a:spcBef>
                <a:spcPts val="800"/>
              </a:spcBef>
              <a:spcAft>
                <a:spcPts val="0"/>
              </a:spcAft>
              <a:buSzPts val="600"/>
              <a:buNone/>
              <a:defRPr sz="800"/>
            </a:lvl6pPr>
            <a:lvl7pPr marL="3200400" lvl="6" indent="-228600" algn="l">
              <a:spcBef>
                <a:spcPts val="800"/>
              </a:spcBef>
              <a:spcAft>
                <a:spcPts val="0"/>
              </a:spcAft>
              <a:buSzPts val="600"/>
              <a:buNone/>
              <a:defRPr sz="800"/>
            </a:lvl7pPr>
            <a:lvl8pPr marL="3657600" lvl="7" indent="-228600" algn="l">
              <a:spcBef>
                <a:spcPts val="800"/>
              </a:spcBef>
              <a:spcAft>
                <a:spcPts val="0"/>
              </a:spcAft>
              <a:buSzPts val="600"/>
              <a:buNone/>
              <a:defRPr sz="800"/>
            </a:lvl8pPr>
            <a:lvl9pPr marL="4114800" lvl="8" indent="-228600" algn="l">
              <a:spcBef>
                <a:spcPts val="800"/>
              </a:spcBef>
              <a:spcAft>
                <a:spcPts val="0"/>
              </a:spcAft>
              <a:buSzPts val="600"/>
              <a:buNone/>
              <a:defRPr sz="800"/>
            </a:lvl9pPr>
          </a:lstStyle>
          <a:p>
            <a:endParaRPr/>
          </a:p>
        </p:txBody>
      </p:sp>
      <p:sp>
        <p:nvSpPr>
          <p:cNvPr id="125" name="Google Shape;125;p21"/>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1"/>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1"/>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508000" y="3600450"/>
            <a:ext cx="6447500" cy="425054"/>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accent1"/>
              </a:buClr>
              <a:buSzPts val="1800"/>
              <a:buFont typeface="Trebuchet MS"/>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2"/>
          <p:cNvSpPr>
            <a:spLocks noGrp="1"/>
          </p:cNvSpPr>
          <p:nvPr>
            <p:ph type="pic" idx="2"/>
          </p:nvPr>
        </p:nvSpPr>
        <p:spPr>
          <a:xfrm>
            <a:off x="508000" y="457200"/>
            <a:ext cx="6447501" cy="2884288"/>
          </a:xfrm>
          <a:prstGeom prst="rect">
            <a:avLst/>
          </a:prstGeom>
          <a:noFill/>
          <a:ln>
            <a:noFill/>
          </a:ln>
        </p:spPr>
      </p:sp>
      <p:sp>
        <p:nvSpPr>
          <p:cNvPr id="131" name="Google Shape;131;p22"/>
          <p:cNvSpPr txBox="1">
            <a:spLocks noGrp="1"/>
          </p:cNvSpPr>
          <p:nvPr>
            <p:ph type="body" idx="1"/>
          </p:nvPr>
        </p:nvSpPr>
        <p:spPr>
          <a:xfrm>
            <a:off x="508000" y="4025503"/>
            <a:ext cx="6447500" cy="505518"/>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700"/>
              <a:buNone/>
              <a:defRPr sz="900"/>
            </a:lvl1pPr>
            <a:lvl2pPr marL="914400" lvl="1" indent="-228600" algn="l">
              <a:spcBef>
                <a:spcPts val="800"/>
              </a:spcBef>
              <a:spcAft>
                <a:spcPts val="0"/>
              </a:spcAft>
              <a:buSzPts val="700"/>
              <a:buNone/>
              <a:defRPr sz="900"/>
            </a:lvl2pPr>
            <a:lvl3pPr marL="1371600" lvl="2" indent="-228600" algn="l">
              <a:spcBef>
                <a:spcPts val="800"/>
              </a:spcBef>
              <a:spcAft>
                <a:spcPts val="0"/>
              </a:spcAft>
              <a:buSzPts val="600"/>
              <a:buNone/>
              <a:defRPr sz="800"/>
            </a:lvl3pPr>
            <a:lvl4pPr marL="1828800" lvl="3" indent="-228600" algn="l">
              <a:spcBef>
                <a:spcPts val="800"/>
              </a:spcBef>
              <a:spcAft>
                <a:spcPts val="0"/>
              </a:spcAft>
              <a:buSzPts val="500"/>
              <a:buNone/>
              <a:defRPr sz="700"/>
            </a:lvl4pPr>
            <a:lvl5pPr marL="2286000" lvl="4" indent="-228600" algn="l">
              <a:spcBef>
                <a:spcPts val="800"/>
              </a:spcBef>
              <a:spcAft>
                <a:spcPts val="0"/>
              </a:spcAft>
              <a:buSzPts val="500"/>
              <a:buNone/>
              <a:defRPr sz="700"/>
            </a:lvl5pPr>
            <a:lvl6pPr marL="2743200" lvl="5" indent="-228600" algn="l">
              <a:spcBef>
                <a:spcPts val="800"/>
              </a:spcBef>
              <a:spcAft>
                <a:spcPts val="0"/>
              </a:spcAft>
              <a:buSzPts val="500"/>
              <a:buNone/>
              <a:defRPr sz="700"/>
            </a:lvl6pPr>
            <a:lvl7pPr marL="3200400" lvl="6" indent="-228600" algn="l">
              <a:spcBef>
                <a:spcPts val="800"/>
              </a:spcBef>
              <a:spcAft>
                <a:spcPts val="0"/>
              </a:spcAft>
              <a:buSzPts val="500"/>
              <a:buNone/>
              <a:defRPr sz="700"/>
            </a:lvl7pPr>
            <a:lvl8pPr marL="3657600" lvl="7" indent="-228600" algn="l">
              <a:spcBef>
                <a:spcPts val="800"/>
              </a:spcBef>
              <a:spcAft>
                <a:spcPts val="0"/>
              </a:spcAft>
              <a:buSzPts val="500"/>
              <a:buNone/>
              <a:defRPr sz="700"/>
            </a:lvl8pPr>
            <a:lvl9pPr marL="4114800" lvl="8" indent="-228600" algn="l">
              <a:spcBef>
                <a:spcPts val="800"/>
              </a:spcBef>
              <a:spcAft>
                <a:spcPts val="0"/>
              </a:spcAft>
              <a:buSzPts val="500"/>
              <a:buNone/>
              <a:defRPr sz="700"/>
            </a:lvl9pPr>
          </a:lstStyle>
          <a:p>
            <a:endParaRPr/>
          </a:p>
        </p:txBody>
      </p:sp>
      <p:sp>
        <p:nvSpPr>
          <p:cNvPr id="132" name="Google Shape;132;p22"/>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2"/>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22"/>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508001" y="457200"/>
            <a:ext cx="6447501" cy="255270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3"/>
          <p:cNvSpPr txBox="1">
            <a:spLocks noGrp="1"/>
          </p:cNvSpPr>
          <p:nvPr>
            <p:ph type="body" idx="1"/>
          </p:nvPr>
        </p:nvSpPr>
        <p:spPr>
          <a:xfrm>
            <a:off x="508001" y="3352800"/>
            <a:ext cx="6447501" cy="1178222"/>
          </a:xfrm>
          <a:prstGeom prst="rect">
            <a:avLst/>
          </a:prstGeom>
          <a:noFill/>
          <a:ln>
            <a:noFill/>
          </a:ln>
        </p:spPr>
        <p:txBody>
          <a:bodyPr spcFirstLastPara="1" wrap="square" lIns="68575" tIns="34275" rIns="68575" bIns="34275" anchor="ctr" anchorCtr="0">
            <a:normAutofit/>
          </a:bodyPr>
          <a:lstStyle>
            <a:lvl1pPr marL="457200" lvl="0" indent="-228600" algn="l">
              <a:spcBef>
                <a:spcPts val="800"/>
              </a:spcBef>
              <a:spcAft>
                <a:spcPts val="0"/>
              </a:spcAft>
              <a:buSzPts val="1100"/>
              <a:buNone/>
              <a:defRPr sz="1400">
                <a:solidFill>
                  <a:srgbClr val="3F3F3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38" name="Google Shape;138;p23"/>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3"/>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3"/>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698500" y="457200"/>
            <a:ext cx="6070601" cy="226695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4"/>
          <p:cNvSpPr txBox="1">
            <a:spLocks noGrp="1"/>
          </p:cNvSpPr>
          <p:nvPr>
            <p:ph type="body" idx="1"/>
          </p:nvPr>
        </p:nvSpPr>
        <p:spPr>
          <a:xfrm>
            <a:off x="1024604" y="2724150"/>
            <a:ext cx="5418393" cy="285750"/>
          </a:xfrm>
          <a:prstGeom prst="rect">
            <a:avLst/>
          </a:prstGeom>
          <a:noFill/>
          <a:ln>
            <a:noFill/>
          </a:ln>
        </p:spPr>
        <p:txBody>
          <a:bodyPr spcFirstLastPara="1" wrap="square" lIns="68575" tIns="34275" rIns="68575" bIns="34275" anchor="ctr" anchorCtr="0">
            <a:noAutofit/>
          </a:bodyPr>
          <a:lstStyle>
            <a:lvl1pPr marL="457200" lvl="0" indent="-228600" algn="l">
              <a:spcBef>
                <a:spcPts val="800"/>
              </a:spcBef>
              <a:spcAft>
                <a:spcPts val="0"/>
              </a:spcAft>
              <a:buSzPts val="1000"/>
              <a:buFont typeface="Trebuchet MS"/>
              <a:buNone/>
              <a:defRPr sz="1200">
                <a:solidFill>
                  <a:srgbClr val="7F7F7F"/>
                </a:solidFill>
              </a:defRPr>
            </a:lvl1pPr>
            <a:lvl2pPr marL="914400" lvl="1" indent="-228600" algn="l">
              <a:spcBef>
                <a:spcPts val="800"/>
              </a:spcBef>
              <a:spcAft>
                <a:spcPts val="0"/>
              </a:spcAft>
              <a:buSzPts val="1000"/>
              <a:buFont typeface="Trebuchet MS"/>
              <a:buNone/>
              <a:defRPr/>
            </a:lvl2pPr>
            <a:lvl3pPr marL="1371600" lvl="2" indent="-228600" algn="l">
              <a:spcBef>
                <a:spcPts val="800"/>
              </a:spcBef>
              <a:spcAft>
                <a:spcPts val="0"/>
              </a:spcAft>
              <a:buSzPts val="800"/>
              <a:buFont typeface="Trebuchet MS"/>
              <a:buNone/>
              <a:defRPr/>
            </a:lvl3pPr>
            <a:lvl4pPr marL="1828800" lvl="3" indent="-228600" algn="l">
              <a:spcBef>
                <a:spcPts val="800"/>
              </a:spcBef>
              <a:spcAft>
                <a:spcPts val="0"/>
              </a:spcAft>
              <a:buSzPts val="700"/>
              <a:buFont typeface="Trebuchet MS"/>
              <a:buNone/>
              <a:defRPr/>
            </a:lvl4pPr>
            <a:lvl5pPr marL="2286000" lvl="4" indent="-228600" algn="l">
              <a:spcBef>
                <a:spcPts val="800"/>
              </a:spcBef>
              <a:spcAft>
                <a:spcPts val="0"/>
              </a:spcAft>
              <a:buSzPts val="700"/>
              <a:buFont typeface="Trebuchet MS"/>
              <a:buNone/>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44" name="Google Shape;144;p24"/>
          <p:cNvSpPr txBox="1">
            <a:spLocks noGrp="1"/>
          </p:cNvSpPr>
          <p:nvPr>
            <p:ph type="body" idx="2"/>
          </p:nvPr>
        </p:nvSpPr>
        <p:spPr>
          <a:xfrm>
            <a:off x="508001" y="3352800"/>
            <a:ext cx="6447501" cy="1178222"/>
          </a:xfrm>
          <a:prstGeom prst="rect">
            <a:avLst/>
          </a:prstGeom>
          <a:noFill/>
          <a:ln>
            <a:noFill/>
          </a:ln>
        </p:spPr>
        <p:txBody>
          <a:bodyPr spcFirstLastPara="1" wrap="square" lIns="68575" tIns="34275" rIns="68575" bIns="34275" anchor="ctr" anchorCtr="0">
            <a:normAutofit/>
          </a:bodyPr>
          <a:lstStyle>
            <a:lvl1pPr marL="457200" lvl="0" indent="-228600" algn="l">
              <a:spcBef>
                <a:spcPts val="800"/>
              </a:spcBef>
              <a:spcAft>
                <a:spcPts val="0"/>
              </a:spcAft>
              <a:buSzPts val="1100"/>
              <a:buNone/>
              <a:defRPr sz="1400">
                <a:solidFill>
                  <a:srgbClr val="3F3F3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45" name="Google Shape;145;p24"/>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 name="Google Shape;146;p24"/>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24"/>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24"/>
          <p:cNvSpPr txBox="1"/>
          <p:nvPr/>
        </p:nvSpPr>
        <p:spPr>
          <a:xfrm>
            <a:off x="406403" y="592784"/>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9EDFF5"/>
                </a:solidFill>
                <a:latin typeface="Arial"/>
                <a:ea typeface="Arial"/>
                <a:cs typeface="Arial"/>
                <a:sym typeface="Arial"/>
              </a:rPr>
              <a:t>“</a:t>
            </a:r>
            <a:endParaRPr sz="1100"/>
          </a:p>
        </p:txBody>
      </p:sp>
      <p:sp>
        <p:nvSpPr>
          <p:cNvPr id="149" name="Google Shape;149;p24"/>
          <p:cNvSpPr txBox="1"/>
          <p:nvPr/>
        </p:nvSpPr>
        <p:spPr>
          <a:xfrm>
            <a:off x="6669758" y="216491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9EDFF5"/>
                </a:solidFill>
                <a:latin typeface="Arial"/>
                <a:ea typeface="Arial"/>
                <a:cs typeface="Arial"/>
                <a:sym typeface="Arial"/>
              </a:rPr>
              <a:t>”</a:t>
            </a:r>
            <a:endParaRPr sz="11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508001" y="1448991"/>
            <a:ext cx="6447501" cy="1946595"/>
          </a:xfrm>
          <a:prstGeom prst="rect">
            <a:avLst/>
          </a:prstGeom>
          <a:noFill/>
          <a:ln>
            <a:noFill/>
          </a:ln>
        </p:spPr>
        <p:txBody>
          <a:bodyPr spcFirstLastPara="1" wrap="square" lIns="68575" tIns="34275" rIns="68575" bIns="34275" anchor="b"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25"/>
          <p:cNvSpPr txBox="1">
            <a:spLocks noGrp="1"/>
          </p:cNvSpPr>
          <p:nvPr>
            <p:ph type="body" idx="1"/>
          </p:nvPr>
        </p:nvSpPr>
        <p:spPr>
          <a:xfrm>
            <a:off x="508001" y="3395586"/>
            <a:ext cx="6447501" cy="1135436"/>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100"/>
              <a:buNone/>
              <a:defRPr sz="1400">
                <a:solidFill>
                  <a:srgbClr val="3F3F3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53" name="Google Shape;153;p25"/>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5"/>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5"/>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698500" y="457200"/>
            <a:ext cx="6070601" cy="226695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6"/>
          <p:cNvSpPr txBox="1">
            <a:spLocks noGrp="1"/>
          </p:cNvSpPr>
          <p:nvPr>
            <p:ph type="body" idx="1"/>
          </p:nvPr>
        </p:nvSpPr>
        <p:spPr>
          <a:xfrm>
            <a:off x="507999" y="3009900"/>
            <a:ext cx="6447502" cy="385686"/>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Font typeface="Trebuchet MS"/>
              <a:buNone/>
              <a:defRPr sz="1800">
                <a:solidFill>
                  <a:srgbClr val="3F3F3F"/>
                </a:solidFill>
              </a:defRPr>
            </a:lvl1pPr>
            <a:lvl2pPr marL="914400" lvl="1" indent="-228600" algn="l">
              <a:spcBef>
                <a:spcPts val="800"/>
              </a:spcBef>
              <a:spcAft>
                <a:spcPts val="0"/>
              </a:spcAft>
              <a:buSzPts val="1000"/>
              <a:buFont typeface="Trebuchet MS"/>
              <a:buNone/>
              <a:defRPr/>
            </a:lvl2pPr>
            <a:lvl3pPr marL="1371600" lvl="2" indent="-228600" algn="l">
              <a:spcBef>
                <a:spcPts val="800"/>
              </a:spcBef>
              <a:spcAft>
                <a:spcPts val="0"/>
              </a:spcAft>
              <a:buSzPts val="800"/>
              <a:buFont typeface="Trebuchet MS"/>
              <a:buNone/>
              <a:defRPr/>
            </a:lvl3pPr>
            <a:lvl4pPr marL="1828800" lvl="3" indent="-228600" algn="l">
              <a:spcBef>
                <a:spcPts val="800"/>
              </a:spcBef>
              <a:spcAft>
                <a:spcPts val="0"/>
              </a:spcAft>
              <a:buSzPts val="700"/>
              <a:buFont typeface="Trebuchet MS"/>
              <a:buNone/>
              <a:defRPr/>
            </a:lvl4pPr>
            <a:lvl5pPr marL="2286000" lvl="4" indent="-228600" algn="l">
              <a:spcBef>
                <a:spcPts val="800"/>
              </a:spcBef>
              <a:spcAft>
                <a:spcPts val="0"/>
              </a:spcAft>
              <a:buSzPts val="700"/>
              <a:buFont typeface="Trebuchet MS"/>
              <a:buNone/>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59" name="Google Shape;159;p26"/>
          <p:cNvSpPr txBox="1">
            <a:spLocks noGrp="1"/>
          </p:cNvSpPr>
          <p:nvPr>
            <p:ph type="body" idx="2"/>
          </p:nvPr>
        </p:nvSpPr>
        <p:spPr>
          <a:xfrm>
            <a:off x="508001" y="3395586"/>
            <a:ext cx="6447501" cy="1135436"/>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100"/>
              <a:buNone/>
              <a:defRPr sz="1400">
                <a:solidFill>
                  <a:srgbClr val="7F7F7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60" name="Google Shape;160;p26"/>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6"/>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6"/>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26"/>
          <p:cNvSpPr txBox="1"/>
          <p:nvPr/>
        </p:nvSpPr>
        <p:spPr>
          <a:xfrm>
            <a:off x="406403" y="592784"/>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9EDFF5"/>
                </a:solidFill>
                <a:latin typeface="Arial"/>
                <a:ea typeface="Arial"/>
                <a:cs typeface="Arial"/>
                <a:sym typeface="Arial"/>
              </a:rPr>
              <a:t>“</a:t>
            </a:r>
            <a:endParaRPr sz="1100"/>
          </a:p>
        </p:txBody>
      </p:sp>
      <p:sp>
        <p:nvSpPr>
          <p:cNvPr id="164" name="Google Shape;164;p26"/>
          <p:cNvSpPr txBox="1"/>
          <p:nvPr/>
        </p:nvSpPr>
        <p:spPr>
          <a:xfrm>
            <a:off x="6669758" y="216491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a:solidFill>
                  <a:srgbClr val="9EDFF5"/>
                </a:solidFill>
                <a:latin typeface="Arial"/>
                <a:ea typeface="Arial"/>
                <a:cs typeface="Arial"/>
                <a:sym typeface="Arial"/>
              </a:rPr>
              <a:t>”</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514349" y="457200"/>
            <a:ext cx="6441152" cy="226695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accent1"/>
              </a:buClr>
              <a:buSzPts val="3300"/>
              <a:buFont typeface="Trebuchet MS"/>
              <a:buNone/>
              <a:defRPr sz="33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27"/>
          <p:cNvSpPr txBox="1">
            <a:spLocks noGrp="1"/>
          </p:cNvSpPr>
          <p:nvPr>
            <p:ph type="body" idx="1"/>
          </p:nvPr>
        </p:nvSpPr>
        <p:spPr>
          <a:xfrm>
            <a:off x="507999" y="3009900"/>
            <a:ext cx="6447502" cy="385686"/>
          </a:xfrm>
          <a:prstGeom prst="rect">
            <a:avLst/>
          </a:prstGeom>
          <a:noFill/>
          <a:ln>
            <a:noFill/>
          </a:ln>
        </p:spPr>
        <p:txBody>
          <a:bodyPr spcFirstLastPara="1" wrap="square" lIns="68575" tIns="34275" rIns="68575" bIns="34275" anchor="b" anchorCtr="0">
            <a:noAutofit/>
          </a:bodyPr>
          <a:lstStyle>
            <a:lvl1pPr marL="457200" lvl="0" indent="-228600" algn="l">
              <a:spcBef>
                <a:spcPts val="800"/>
              </a:spcBef>
              <a:spcAft>
                <a:spcPts val="0"/>
              </a:spcAft>
              <a:buSzPts val="1400"/>
              <a:buFont typeface="Trebuchet MS"/>
              <a:buNone/>
              <a:defRPr sz="1800">
                <a:solidFill>
                  <a:schemeClr val="accent1"/>
                </a:solidFill>
              </a:defRPr>
            </a:lvl1pPr>
            <a:lvl2pPr marL="914400" lvl="1" indent="-228600" algn="l">
              <a:spcBef>
                <a:spcPts val="800"/>
              </a:spcBef>
              <a:spcAft>
                <a:spcPts val="0"/>
              </a:spcAft>
              <a:buSzPts val="1000"/>
              <a:buFont typeface="Trebuchet MS"/>
              <a:buNone/>
              <a:defRPr/>
            </a:lvl2pPr>
            <a:lvl3pPr marL="1371600" lvl="2" indent="-228600" algn="l">
              <a:spcBef>
                <a:spcPts val="800"/>
              </a:spcBef>
              <a:spcAft>
                <a:spcPts val="0"/>
              </a:spcAft>
              <a:buSzPts val="800"/>
              <a:buFont typeface="Trebuchet MS"/>
              <a:buNone/>
              <a:defRPr/>
            </a:lvl3pPr>
            <a:lvl4pPr marL="1828800" lvl="3" indent="-228600" algn="l">
              <a:spcBef>
                <a:spcPts val="800"/>
              </a:spcBef>
              <a:spcAft>
                <a:spcPts val="0"/>
              </a:spcAft>
              <a:buSzPts val="700"/>
              <a:buFont typeface="Trebuchet MS"/>
              <a:buNone/>
              <a:defRPr/>
            </a:lvl4pPr>
            <a:lvl5pPr marL="2286000" lvl="4" indent="-228600" algn="l">
              <a:spcBef>
                <a:spcPts val="800"/>
              </a:spcBef>
              <a:spcAft>
                <a:spcPts val="0"/>
              </a:spcAft>
              <a:buSzPts val="700"/>
              <a:buFont typeface="Trebuchet MS"/>
              <a:buNone/>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68" name="Google Shape;168;p27"/>
          <p:cNvSpPr txBox="1">
            <a:spLocks noGrp="1"/>
          </p:cNvSpPr>
          <p:nvPr>
            <p:ph type="body" idx="2"/>
          </p:nvPr>
        </p:nvSpPr>
        <p:spPr>
          <a:xfrm>
            <a:off x="508001" y="3395586"/>
            <a:ext cx="6447501" cy="1135436"/>
          </a:xfrm>
          <a:prstGeom prst="rect">
            <a:avLst/>
          </a:prstGeom>
          <a:noFill/>
          <a:ln>
            <a:noFill/>
          </a:ln>
        </p:spPr>
        <p:txBody>
          <a:bodyPr spcFirstLastPara="1" wrap="square" lIns="68575" tIns="34275" rIns="68575" bIns="34275" anchor="t" anchorCtr="0">
            <a:normAutofit/>
          </a:bodyPr>
          <a:lstStyle>
            <a:lvl1pPr marL="457200" lvl="0" indent="-228600" algn="l">
              <a:spcBef>
                <a:spcPts val="800"/>
              </a:spcBef>
              <a:spcAft>
                <a:spcPts val="0"/>
              </a:spcAft>
              <a:buSzPts val="1100"/>
              <a:buNone/>
              <a:defRPr sz="1400">
                <a:solidFill>
                  <a:srgbClr val="7F7F7F"/>
                </a:solidFill>
              </a:defRPr>
            </a:lvl1pPr>
            <a:lvl2pPr marL="914400" lvl="1" indent="-228600" algn="l">
              <a:spcBef>
                <a:spcPts val="800"/>
              </a:spcBef>
              <a:spcAft>
                <a:spcPts val="0"/>
              </a:spcAft>
              <a:buSzPts val="1100"/>
              <a:buNone/>
              <a:defRPr sz="1400">
                <a:solidFill>
                  <a:srgbClr val="888888"/>
                </a:solidFill>
              </a:defRPr>
            </a:lvl2pPr>
            <a:lvl3pPr marL="1371600" lvl="2" indent="-228600" algn="l">
              <a:spcBef>
                <a:spcPts val="800"/>
              </a:spcBef>
              <a:spcAft>
                <a:spcPts val="0"/>
              </a:spcAft>
              <a:buSzPts val="1000"/>
              <a:buNone/>
              <a:defRPr sz="1200">
                <a:solidFill>
                  <a:srgbClr val="888888"/>
                </a:solidFill>
              </a:defRPr>
            </a:lvl3pPr>
            <a:lvl4pPr marL="1828800" lvl="3" indent="-228600" algn="l">
              <a:spcBef>
                <a:spcPts val="800"/>
              </a:spcBef>
              <a:spcAft>
                <a:spcPts val="0"/>
              </a:spcAft>
              <a:buSzPts val="800"/>
              <a:buNone/>
              <a:defRPr sz="1100">
                <a:solidFill>
                  <a:srgbClr val="888888"/>
                </a:solidFill>
              </a:defRPr>
            </a:lvl4pPr>
            <a:lvl5pPr marL="2286000" lvl="4" indent="-228600" algn="l">
              <a:spcBef>
                <a:spcPts val="800"/>
              </a:spcBef>
              <a:spcAft>
                <a:spcPts val="0"/>
              </a:spcAft>
              <a:buSzPts val="800"/>
              <a:buNone/>
              <a:defRPr sz="1100">
                <a:solidFill>
                  <a:srgbClr val="888888"/>
                </a:solidFill>
              </a:defRPr>
            </a:lvl5pPr>
            <a:lvl6pPr marL="2743200" lvl="5" indent="-228600" algn="l">
              <a:spcBef>
                <a:spcPts val="800"/>
              </a:spcBef>
              <a:spcAft>
                <a:spcPts val="0"/>
              </a:spcAft>
              <a:buSzPts val="800"/>
              <a:buNone/>
              <a:defRPr sz="1100">
                <a:solidFill>
                  <a:srgbClr val="888888"/>
                </a:solidFill>
              </a:defRPr>
            </a:lvl6pPr>
            <a:lvl7pPr marL="3200400" lvl="6" indent="-228600" algn="l">
              <a:spcBef>
                <a:spcPts val="800"/>
              </a:spcBef>
              <a:spcAft>
                <a:spcPts val="0"/>
              </a:spcAft>
              <a:buSzPts val="800"/>
              <a:buNone/>
              <a:defRPr sz="1100">
                <a:solidFill>
                  <a:srgbClr val="888888"/>
                </a:solidFill>
              </a:defRPr>
            </a:lvl7pPr>
            <a:lvl8pPr marL="3657600" lvl="7" indent="-228600" algn="l">
              <a:spcBef>
                <a:spcPts val="800"/>
              </a:spcBef>
              <a:spcAft>
                <a:spcPts val="0"/>
              </a:spcAft>
              <a:buSzPts val="800"/>
              <a:buNone/>
              <a:defRPr sz="1100">
                <a:solidFill>
                  <a:srgbClr val="888888"/>
                </a:solidFill>
              </a:defRPr>
            </a:lvl8pPr>
            <a:lvl9pPr marL="4114800" lvl="8" indent="-228600" algn="l">
              <a:spcBef>
                <a:spcPts val="800"/>
              </a:spcBef>
              <a:spcAft>
                <a:spcPts val="0"/>
              </a:spcAft>
              <a:buSzPts val="800"/>
              <a:buNone/>
              <a:defRPr sz="1100">
                <a:solidFill>
                  <a:srgbClr val="888888"/>
                </a:solidFill>
              </a:defRPr>
            </a:lvl9pPr>
          </a:lstStyle>
          <a:p>
            <a:endParaRPr/>
          </a:p>
        </p:txBody>
      </p:sp>
      <p:sp>
        <p:nvSpPr>
          <p:cNvPr id="169" name="Google Shape;169;p27"/>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27"/>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1" name="Google Shape;171;p27"/>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4" name="Google Shape;174;p28"/>
          <p:cNvSpPr txBox="1">
            <a:spLocks noGrp="1"/>
          </p:cNvSpPr>
          <p:nvPr>
            <p:ph type="body" idx="1"/>
          </p:nvPr>
        </p:nvSpPr>
        <p:spPr>
          <a:xfrm rot="5400000">
            <a:off x="2276461" y="-148019"/>
            <a:ext cx="2910580" cy="6447501"/>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75" name="Google Shape;175;p28"/>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28"/>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28"/>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rot="5400000">
            <a:off x="4495739" y="1937215"/>
            <a:ext cx="3938588" cy="978557"/>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0" name="Google Shape;180;p29"/>
          <p:cNvSpPr txBox="1">
            <a:spLocks noGrp="1"/>
          </p:cNvSpPr>
          <p:nvPr>
            <p:ph type="body" idx="1"/>
          </p:nvPr>
        </p:nvSpPr>
        <p:spPr>
          <a:xfrm rot="5400000">
            <a:off x="1186264" y="-221062"/>
            <a:ext cx="3938588" cy="5295113"/>
          </a:xfrm>
          <a:prstGeom prst="rect">
            <a:avLst/>
          </a:prstGeom>
          <a:noFill/>
          <a:ln>
            <a:noFill/>
          </a:ln>
        </p:spPr>
        <p:txBody>
          <a:bodyPr spcFirstLastPara="1" wrap="square" lIns="68575" tIns="34275" rIns="68575" bIns="34275" anchor="t" anchorCtr="0">
            <a:normAutofit/>
          </a:bodyPr>
          <a:lstStyle>
            <a:lvl1pPr marL="457200" lvl="0" indent="-298450" algn="l">
              <a:spcBef>
                <a:spcPts val="800"/>
              </a:spcBef>
              <a:spcAft>
                <a:spcPts val="0"/>
              </a:spcAft>
              <a:buSzPts val="1100"/>
              <a:buChar char="►"/>
              <a:defRPr/>
            </a:lvl1pPr>
            <a:lvl2pPr marL="914400" lvl="1" indent="-298450" algn="l">
              <a:spcBef>
                <a:spcPts val="800"/>
              </a:spcBef>
              <a:spcAft>
                <a:spcPts val="0"/>
              </a:spcAft>
              <a:buSzPts val="1100"/>
              <a:buChar char="►"/>
              <a:defRPr/>
            </a:lvl2pPr>
            <a:lvl3pPr marL="1371600" lvl="2" indent="-298450" algn="l">
              <a:spcBef>
                <a:spcPts val="800"/>
              </a:spcBef>
              <a:spcAft>
                <a:spcPts val="0"/>
              </a:spcAft>
              <a:buSzPts val="1100"/>
              <a:buChar char="►"/>
              <a:defRPr/>
            </a:lvl3pPr>
            <a:lvl4pPr marL="1828800" lvl="3" indent="-298450" algn="l">
              <a:spcBef>
                <a:spcPts val="800"/>
              </a:spcBef>
              <a:spcAft>
                <a:spcPts val="0"/>
              </a:spcAft>
              <a:buSzPts val="1100"/>
              <a:buChar char="►"/>
              <a:defRPr/>
            </a:lvl4pPr>
            <a:lvl5pPr marL="2286000" lvl="4" indent="-298450" algn="l">
              <a:spcBef>
                <a:spcPts val="800"/>
              </a:spcBef>
              <a:spcAft>
                <a:spcPts val="0"/>
              </a:spcAft>
              <a:buSzPts val="1100"/>
              <a:buChar char="►"/>
              <a:defRPr/>
            </a:lvl5pPr>
            <a:lvl6pPr marL="2743200" lvl="5" indent="-298450" algn="l">
              <a:spcBef>
                <a:spcPts val="800"/>
              </a:spcBef>
              <a:spcAft>
                <a:spcPts val="0"/>
              </a:spcAft>
              <a:buSzPts val="1100"/>
              <a:buChar char="►"/>
              <a:defRPr/>
            </a:lvl6pPr>
            <a:lvl7pPr marL="3200400" lvl="6" indent="-298450" algn="l">
              <a:spcBef>
                <a:spcPts val="800"/>
              </a:spcBef>
              <a:spcAft>
                <a:spcPts val="0"/>
              </a:spcAft>
              <a:buSzPts val="1100"/>
              <a:buChar char="►"/>
              <a:defRPr/>
            </a:lvl7pPr>
            <a:lvl8pPr marL="3657600" lvl="7" indent="-298450" algn="l">
              <a:spcBef>
                <a:spcPts val="800"/>
              </a:spcBef>
              <a:spcAft>
                <a:spcPts val="0"/>
              </a:spcAft>
              <a:buSzPts val="1100"/>
              <a:buChar char="►"/>
              <a:defRPr/>
            </a:lvl8pPr>
            <a:lvl9pPr marL="4114800" lvl="8" indent="-298450" algn="l">
              <a:spcBef>
                <a:spcPts val="800"/>
              </a:spcBef>
              <a:spcAft>
                <a:spcPts val="0"/>
              </a:spcAft>
              <a:buSzPts val="1100"/>
              <a:buChar char="►"/>
              <a:defRPr/>
            </a:lvl9pPr>
          </a:lstStyle>
          <a:p>
            <a:endParaRPr/>
          </a:p>
        </p:txBody>
      </p:sp>
      <p:sp>
        <p:nvSpPr>
          <p:cNvPr id="181" name="Google Shape;181;p29"/>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2" name="Google Shape;182;p29"/>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29"/>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0" y="-6350"/>
            <a:ext cx="9144000" cy="5149850"/>
            <a:chOff x="0" y="-8467"/>
            <a:chExt cx="12192000" cy="6866467"/>
          </a:xfrm>
        </p:grpSpPr>
        <p:cxnSp>
          <p:nvCxnSpPr>
            <p:cNvPr id="52" name="Google Shape;52;p13"/>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53" name="Google Shape;53;p13"/>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54" name="Google Shape;54;p1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55" name="Google Shape;55;p1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6" name="Google Shape;56;p13"/>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 name="Google Shape;57;p1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58" name="Google Shape;58;p1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59" name="Google Shape;59;p1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60" name="Google Shape;60;p13"/>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 name="Google Shape;61;p13"/>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62" name="Google Shape;62;p13"/>
          <p:cNvSpPr txBox="1">
            <a:spLocks noGrp="1"/>
          </p:cNvSpPr>
          <p:nvPr>
            <p:ph type="title"/>
          </p:nvPr>
        </p:nvSpPr>
        <p:spPr>
          <a:xfrm>
            <a:off x="508000" y="457200"/>
            <a:ext cx="6447501" cy="990600"/>
          </a:xfrm>
          <a:prstGeom prst="rect">
            <a:avLst/>
          </a:prstGeom>
          <a:noFill/>
          <a:ln>
            <a:noFill/>
          </a:ln>
        </p:spPr>
        <p:txBody>
          <a:bodyPr spcFirstLastPara="1" wrap="square" lIns="68575" tIns="34275" rIns="68575" bIns="34275" anchor="t" anchorCtr="0">
            <a:normAutofit/>
          </a:bodyPr>
          <a:lstStyle>
            <a:lvl1pPr marR="0" lvl="0" algn="l" rtl="0">
              <a:spcBef>
                <a:spcPts val="0"/>
              </a:spcBef>
              <a:spcAft>
                <a:spcPts val="0"/>
              </a:spcAft>
              <a:buClr>
                <a:schemeClr val="accent1"/>
              </a:buClr>
              <a:buSzPts val="2700"/>
              <a:buFont typeface="Trebuchet MS"/>
              <a:buNone/>
              <a:defRPr sz="27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2"/>
                </a:solidFill>
              </a:defRPr>
            </a:lvl2pPr>
            <a:lvl3pPr marR="0" lvl="2" algn="l" rtl="0">
              <a:spcBef>
                <a:spcPts val="0"/>
              </a:spcBef>
              <a:spcAft>
                <a:spcPts val="0"/>
              </a:spcAft>
              <a:buSzPts val="1100"/>
              <a:buNone/>
              <a:defRPr sz="1400" b="0" i="0" u="none" strike="noStrike" cap="none">
                <a:solidFill>
                  <a:schemeClr val="dk2"/>
                </a:solidFill>
              </a:defRPr>
            </a:lvl3pPr>
            <a:lvl4pPr marR="0" lvl="3" algn="l" rtl="0">
              <a:spcBef>
                <a:spcPts val="0"/>
              </a:spcBef>
              <a:spcAft>
                <a:spcPts val="0"/>
              </a:spcAft>
              <a:buSzPts val="1100"/>
              <a:buNone/>
              <a:defRPr sz="1400" b="0" i="0" u="none" strike="noStrike" cap="none">
                <a:solidFill>
                  <a:schemeClr val="dk2"/>
                </a:solidFill>
              </a:defRPr>
            </a:lvl4pPr>
            <a:lvl5pPr marR="0" lvl="4" algn="l" rtl="0">
              <a:spcBef>
                <a:spcPts val="0"/>
              </a:spcBef>
              <a:spcAft>
                <a:spcPts val="0"/>
              </a:spcAft>
              <a:buSzPts val="1100"/>
              <a:buNone/>
              <a:defRPr sz="1400" b="0" i="0" u="none" strike="noStrike" cap="none">
                <a:solidFill>
                  <a:schemeClr val="dk2"/>
                </a:solidFill>
              </a:defRPr>
            </a:lvl5pPr>
            <a:lvl6pPr marR="0" lvl="5" algn="l" rtl="0">
              <a:spcBef>
                <a:spcPts val="0"/>
              </a:spcBef>
              <a:spcAft>
                <a:spcPts val="0"/>
              </a:spcAft>
              <a:buSzPts val="1100"/>
              <a:buNone/>
              <a:defRPr sz="1400" b="0" i="0" u="none" strike="noStrike" cap="none">
                <a:solidFill>
                  <a:schemeClr val="dk2"/>
                </a:solidFill>
              </a:defRPr>
            </a:lvl6pPr>
            <a:lvl7pPr marR="0" lvl="6" algn="l" rtl="0">
              <a:spcBef>
                <a:spcPts val="0"/>
              </a:spcBef>
              <a:spcAft>
                <a:spcPts val="0"/>
              </a:spcAft>
              <a:buSzPts val="1100"/>
              <a:buNone/>
              <a:defRPr sz="1400" b="0" i="0" u="none" strike="noStrike" cap="none">
                <a:solidFill>
                  <a:schemeClr val="dk2"/>
                </a:solidFill>
              </a:defRPr>
            </a:lvl7pPr>
            <a:lvl8pPr marR="0" lvl="7" algn="l" rtl="0">
              <a:spcBef>
                <a:spcPts val="0"/>
              </a:spcBef>
              <a:spcAft>
                <a:spcPts val="0"/>
              </a:spcAft>
              <a:buSzPts val="1100"/>
              <a:buNone/>
              <a:defRPr sz="1400" b="0" i="0" u="none" strike="noStrike" cap="none">
                <a:solidFill>
                  <a:schemeClr val="dk2"/>
                </a:solidFill>
              </a:defRPr>
            </a:lvl8pPr>
            <a:lvl9pPr marR="0" lvl="8" algn="l" rtl="0">
              <a:spcBef>
                <a:spcPts val="0"/>
              </a:spcBef>
              <a:spcAft>
                <a:spcPts val="0"/>
              </a:spcAft>
              <a:buSzPts val="1100"/>
              <a:buNone/>
              <a:defRPr sz="1400" b="0" i="0" u="none" strike="noStrike" cap="none">
                <a:solidFill>
                  <a:schemeClr val="dk2"/>
                </a:solidFill>
              </a:defRPr>
            </a:lvl9pPr>
          </a:lstStyle>
          <a:p>
            <a:endParaRPr/>
          </a:p>
        </p:txBody>
      </p:sp>
      <p:sp>
        <p:nvSpPr>
          <p:cNvPr id="63" name="Google Shape;63;p13"/>
          <p:cNvSpPr txBox="1">
            <a:spLocks noGrp="1"/>
          </p:cNvSpPr>
          <p:nvPr>
            <p:ph type="body" idx="1"/>
          </p:nvPr>
        </p:nvSpPr>
        <p:spPr>
          <a:xfrm>
            <a:off x="508000" y="1620442"/>
            <a:ext cx="6447501" cy="2910580"/>
          </a:xfrm>
          <a:prstGeom prst="rect">
            <a:avLst/>
          </a:prstGeom>
          <a:noFill/>
          <a:ln>
            <a:noFill/>
          </a:ln>
        </p:spPr>
        <p:txBody>
          <a:bodyPr spcFirstLastPara="1" wrap="square" lIns="68575" tIns="34275" rIns="68575" bIns="34275" anchor="t" anchorCtr="0">
            <a:normAutofit/>
          </a:bodyPr>
          <a:lstStyle>
            <a:lvl1pPr marL="457200" marR="0" lvl="0" indent="-298450" algn="l" rtl="0">
              <a:spcBef>
                <a:spcPts val="800"/>
              </a:spcBef>
              <a:spcAft>
                <a:spcPts val="0"/>
              </a:spcAft>
              <a:buClr>
                <a:schemeClr val="accent1"/>
              </a:buClr>
              <a:buSzPts val="1100"/>
              <a:buFont typeface="Noto Sans Symbols"/>
              <a:buChar char="►"/>
              <a:defRPr sz="1400" b="0" i="0" u="none" strike="noStrike" cap="none">
                <a:solidFill>
                  <a:srgbClr val="3F3F3F"/>
                </a:solidFill>
                <a:latin typeface="Trebuchet MS"/>
                <a:ea typeface="Trebuchet MS"/>
                <a:cs typeface="Trebuchet MS"/>
                <a:sym typeface="Trebuchet MS"/>
              </a:defRPr>
            </a:lvl1pPr>
            <a:lvl2pPr marL="914400" marR="0" lvl="1" indent="-292100" algn="l" rtl="0">
              <a:spcBef>
                <a:spcPts val="800"/>
              </a:spcBef>
              <a:spcAft>
                <a:spcPts val="0"/>
              </a:spcAft>
              <a:buClr>
                <a:schemeClr val="accent1"/>
              </a:buClr>
              <a:buSzPts val="1000"/>
              <a:buFont typeface="Noto Sans Symbols"/>
              <a:buChar char="►"/>
              <a:defRPr sz="1200" b="0" i="0" u="none" strike="noStrike" cap="none">
                <a:solidFill>
                  <a:srgbClr val="3F3F3F"/>
                </a:solidFill>
                <a:latin typeface="Trebuchet MS"/>
                <a:ea typeface="Trebuchet MS"/>
                <a:cs typeface="Trebuchet MS"/>
                <a:sym typeface="Trebuchet MS"/>
              </a:defRPr>
            </a:lvl2pPr>
            <a:lvl3pPr marL="1371600" marR="0" lvl="2" indent="-279400" algn="l" rtl="0">
              <a:spcBef>
                <a:spcPts val="800"/>
              </a:spcBef>
              <a:spcAft>
                <a:spcPts val="0"/>
              </a:spcAft>
              <a:buClr>
                <a:schemeClr val="accent1"/>
              </a:buClr>
              <a:buSzPts val="800"/>
              <a:buFont typeface="Noto Sans Symbols"/>
              <a:buChar char="►"/>
              <a:defRPr sz="1100" b="0" i="0" u="none" strike="noStrike" cap="none">
                <a:solidFill>
                  <a:srgbClr val="3F3F3F"/>
                </a:solidFill>
                <a:latin typeface="Trebuchet MS"/>
                <a:ea typeface="Trebuchet MS"/>
                <a:cs typeface="Trebuchet MS"/>
                <a:sym typeface="Trebuchet MS"/>
              </a:defRPr>
            </a:lvl3pPr>
            <a:lvl4pPr marL="1828800" marR="0" lvl="3"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4pPr>
            <a:lvl5pPr marL="2286000" marR="0" lvl="4"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5pPr>
            <a:lvl6pPr marL="2743200" marR="0" lvl="5"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6pPr>
            <a:lvl7pPr marL="3200400" marR="0" lvl="6"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7pPr>
            <a:lvl8pPr marL="3657600" marR="0" lvl="7"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8pPr>
            <a:lvl9pPr marL="4114800" marR="0" lvl="8" indent="-273050" algn="l" rtl="0">
              <a:spcBef>
                <a:spcPts val="800"/>
              </a:spcBef>
              <a:spcAft>
                <a:spcPts val="0"/>
              </a:spcAft>
              <a:buClr>
                <a:schemeClr val="accent1"/>
              </a:buClr>
              <a:buSzPts val="700"/>
              <a:buFont typeface="Noto Sans Symbols"/>
              <a:buChar char="►"/>
              <a:defRPr sz="900" b="0" i="0" u="none" strike="noStrike" cap="none">
                <a:solidFill>
                  <a:srgbClr val="3F3F3F"/>
                </a:solidFill>
                <a:latin typeface="Trebuchet MS"/>
                <a:ea typeface="Trebuchet MS"/>
                <a:cs typeface="Trebuchet MS"/>
                <a:sym typeface="Trebuchet MS"/>
              </a:defRPr>
            </a:lvl9pPr>
          </a:lstStyle>
          <a:p>
            <a:endParaRPr/>
          </a:p>
        </p:txBody>
      </p:sp>
      <p:sp>
        <p:nvSpPr>
          <p:cNvPr id="64" name="Google Shape;64;p13"/>
          <p:cNvSpPr txBox="1">
            <a:spLocks noGrp="1"/>
          </p:cNvSpPr>
          <p:nvPr>
            <p:ph type="dt" idx="10"/>
          </p:nvPr>
        </p:nvSpPr>
        <p:spPr>
          <a:xfrm>
            <a:off x="5403850" y="4531022"/>
            <a:ext cx="683954" cy="273844"/>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7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5" name="Google Shape;65;p13"/>
          <p:cNvSpPr txBox="1">
            <a:spLocks noGrp="1"/>
          </p:cNvSpPr>
          <p:nvPr>
            <p:ph type="ftr" idx="11"/>
          </p:nvPr>
        </p:nvSpPr>
        <p:spPr>
          <a:xfrm>
            <a:off x="508001" y="4531022"/>
            <a:ext cx="4723209"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100"/>
              <a:buNone/>
              <a:defRPr sz="1400" b="0" i="0" u="none" strike="noStrike" cap="none">
                <a:solidFill>
                  <a:schemeClr val="dk1"/>
                </a:solidFill>
                <a:latin typeface="Trebuchet MS"/>
                <a:ea typeface="Trebuchet MS"/>
                <a:cs typeface="Trebuchet MS"/>
                <a:sym typeface="Trebuchet MS"/>
              </a:defRPr>
            </a:lvl9pPr>
          </a:lstStyle>
          <a:p>
            <a:endParaRPr/>
          </a:p>
        </p:txBody>
      </p:sp>
      <p:sp>
        <p:nvSpPr>
          <p:cNvPr id="66" name="Google Shape;66;p13"/>
          <p:cNvSpPr txBox="1">
            <a:spLocks noGrp="1"/>
          </p:cNvSpPr>
          <p:nvPr>
            <p:ph type="sldNum" idx="12"/>
          </p:nvPr>
        </p:nvSpPr>
        <p:spPr>
          <a:xfrm>
            <a:off x="6442997" y="4531022"/>
            <a:ext cx="512504"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7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7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7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7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7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7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7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7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7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3.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64.xml.rels><?xml version="1.0" encoding="UTF-8" standalone="yes"?>
<Relationships xmlns="http://schemas.openxmlformats.org/package/2006/relationships"><Relationship Id="rId3" Type="http://schemas.openxmlformats.org/officeDocument/2006/relationships/hyperlink" Target="https://www.cpsara.org.au/upcomingevents"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image" Target="../media/image5.jpg"/></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51.jpg"/><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ctrTitle"/>
          </p:nvPr>
        </p:nvSpPr>
        <p:spPr>
          <a:xfrm>
            <a:off x="92475" y="1960976"/>
            <a:ext cx="6805200" cy="1480800"/>
          </a:xfrm>
          <a:prstGeom prst="rect">
            <a:avLst/>
          </a:prstGeom>
          <a:noFill/>
          <a:ln>
            <a:noFill/>
          </a:ln>
        </p:spPr>
        <p:txBody>
          <a:bodyPr spcFirstLastPara="1" wrap="square" lIns="68575" tIns="34275" rIns="68575" bIns="34275" anchor="b" anchorCtr="0">
            <a:normAutofit/>
          </a:bodyPr>
          <a:lstStyle/>
          <a:p>
            <a:pPr marL="0" lvl="0" indent="0" algn="r" rtl="0">
              <a:spcBef>
                <a:spcPts val="0"/>
              </a:spcBef>
              <a:spcAft>
                <a:spcPts val="0"/>
              </a:spcAft>
              <a:buClr>
                <a:schemeClr val="accent1"/>
              </a:buClr>
              <a:buSzPts val="4100"/>
              <a:buFont typeface="Trebuchet MS"/>
              <a:buNone/>
            </a:pPr>
            <a:r>
              <a:rPr lang="en" sz="4100" b="1">
                <a:latin typeface="Trebuchet MS"/>
                <a:ea typeface="Trebuchet MS"/>
                <a:cs typeface="Trebuchet MS"/>
                <a:sym typeface="Trebuchet MS"/>
              </a:rPr>
              <a:t>AGM/AWARDS NIGHT 202</a:t>
            </a:r>
            <a:r>
              <a:rPr lang="en" b="1"/>
              <a:t>3</a:t>
            </a:r>
            <a:endParaRPr sz="4100" b="1">
              <a:latin typeface="Trebuchet MS"/>
              <a:ea typeface="Trebuchet MS"/>
              <a:cs typeface="Trebuchet MS"/>
              <a:sym typeface="Trebuchet MS"/>
            </a:endParaRPr>
          </a:p>
        </p:txBody>
      </p:sp>
      <p:sp>
        <p:nvSpPr>
          <p:cNvPr id="189" name="Google Shape;189;p30"/>
          <p:cNvSpPr txBox="1">
            <a:spLocks noGrp="1"/>
          </p:cNvSpPr>
          <p:nvPr>
            <p:ph type="subTitle" idx="1"/>
          </p:nvPr>
        </p:nvSpPr>
        <p:spPr>
          <a:xfrm>
            <a:off x="-4893235" y="491323"/>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Welcome to</a:t>
            </a:r>
            <a:endParaRPr sz="2400" b="1"/>
          </a:p>
        </p:txBody>
      </p:sp>
      <p:pic>
        <p:nvPicPr>
          <p:cNvPr id="190" name="Google Shape;190;p30"/>
          <p:cNvPicPr preferRelativeResize="0"/>
          <p:nvPr/>
        </p:nvPicPr>
        <p:blipFill rotWithShape="1">
          <a:blip r:embed="rId3">
            <a:alphaModFix/>
          </a:blip>
          <a:srcRect r="4705"/>
          <a:stretch/>
        </p:blipFill>
        <p:spPr>
          <a:xfrm>
            <a:off x="515325" y="1088325"/>
            <a:ext cx="6535326" cy="1655500"/>
          </a:xfrm>
          <a:prstGeom prst="rect">
            <a:avLst/>
          </a:prstGeom>
          <a:noFill/>
          <a:ln>
            <a:noFill/>
          </a:ln>
        </p:spPr>
      </p:pic>
      <p:grpSp>
        <p:nvGrpSpPr>
          <p:cNvPr id="191" name="Google Shape;191;p30"/>
          <p:cNvGrpSpPr/>
          <p:nvPr/>
        </p:nvGrpSpPr>
        <p:grpSpPr>
          <a:xfrm>
            <a:off x="0" y="4315146"/>
            <a:ext cx="3228653" cy="761270"/>
            <a:chOff x="1" y="5523907"/>
            <a:chExt cx="4238886" cy="1244647"/>
          </a:xfrm>
        </p:grpSpPr>
        <p:sp>
          <p:nvSpPr>
            <p:cNvPr id="192" name="Google Shape;192;p30"/>
            <p:cNvSpPr txBox="1"/>
            <p:nvPr/>
          </p:nvSpPr>
          <p:spPr>
            <a:xfrm>
              <a:off x="3425" y="5523907"/>
              <a:ext cx="4117833" cy="46166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i="0" u="none" strike="noStrike" cap="none">
                  <a:solidFill>
                    <a:schemeClr val="dk1"/>
                  </a:solidFill>
                  <a:latin typeface="Trebuchet MS"/>
                  <a:ea typeface="Trebuchet MS"/>
                  <a:cs typeface="Trebuchet MS"/>
                  <a:sym typeface="Trebuchet MS"/>
                </a:rPr>
                <a:t>Thank you to our sponsors:                 </a:t>
              </a:r>
              <a:endParaRPr sz="1800" b="1" i="0" u="none" strike="noStrike" cap="none">
                <a:solidFill>
                  <a:schemeClr val="dk1"/>
                </a:solidFill>
                <a:latin typeface="Trebuchet MS"/>
                <a:ea typeface="Trebuchet MS"/>
                <a:cs typeface="Trebuchet MS"/>
                <a:sym typeface="Trebuchet MS"/>
              </a:endParaRPr>
            </a:p>
          </p:txBody>
        </p:sp>
        <p:pic>
          <p:nvPicPr>
            <p:cNvPr id="193" name="Google Shape;193;p30"/>
            <p:cNvPicPr preferRelativeResize="0"/>
            <p:nvPr/>
          </p:nvPicPr>
          <p:blipFill rotWithShape="1">
            <a:blip r:embed="rId4">
              <a:alphaModFix/>
            </a:blip>
            <a:srcRect/>
            <a:stretch/>
          </p:blipFill>
          <p:spPr>
            <a:xfrm>
              <a:off x="1" y="6136947"/>
              <a:ext cx="1941816" cy="631607"/>
            </a:xfrm>
            <a:prstGeom prst="rect">
              <a:avLst/>
            </a:prstGeom>
            <a:noFill/>
            <a:ln>
              <a:noFill/>
            </a:ln>
          </p:spPr>
        </p:pic>
        <p:pic>
          <p:nvPicPr>
            <p:cNvPr id="194" name="Google Shape;194;p30"/>
            <p:cNvPicPr preferRelativeResize="0"/>
            <p:nvPr/>
          </p:nvPicPr>
          <p:blipFill rotWithShape="1">
            <a:blip r:embed="rId5">
              <a:alphaModFix/>
            </a:blip>
            <a:srcRect/>
            <a:stretch/>
          </p:blipFill>
          <p:spPr>
            <a:xfrm>
              <a:off x="2297071" y="6069342"/>
              <a:ext cx="1941816" cy="699212"/>
            </a:xfrm>
            <a:prstGeom prst="rect">
              <a:avLst/>
            </a:prstGeom>
            <a:noFill/>
            <a:ln>
              <a:noFill/>
            </a:ln>
          </p:spPr>
        </p:pic>
      </p:grpSp>
      <p:pic>
        <p:nvPicPr>
          <p:cNvPr id="195" name="Google Shape;195;p30"/>
          <p:cNvPicPr preferRelativeResize="0"/>
          <p:nvPr/>
        </p:nvPicPr>
        <p:blipFill>
          <a:blip r:embed="rId6">
            <a:alphaModFix/>
          </a:blip>
          <a:stretch>
            <a:fillRect/>
          </a:stretch>
        </p:blipFill>
        <p:spPr>
          <a:xfrm>
            <a:off x="6897675" y="3013412"/>
            <a:ext cx="2337000" cy="2130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subTitle" idx="1"/>
          </p:nvPr>
        </p:nvSpPr>
        <p:spPr>
          <a:xfrm>
            <a:off x="-1891750" y="2165407"/>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Adoption of the Financial Statement</a:t>
            </a:r>
            <a:endParaRPr/>
          </a:p>
        </p:txBody>
      </p:sp>
      <p:pic>
        <p:nvPicPr>
          <p:cNvPr id="259" name="Google Shape;259;p39"/>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60" name="Google Shape;260;p39"/>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See Annual Report 202</a:t>
            </a:r>
            <a:r>
              <a:rPr lang="en">
                <a:solidFill>
                  <a:schemeClr val="dk1"/>
                </a:solidFill>
                <a:latin typeface="Trebuchet MS"/>
                <a:ea typeface="Trebuchet MS"/>
                <a:cs typeface="Trebuchet MS"/>
                <a:sym typeface="Trebuchet MS"/>
              </a:rPr>
              <a:t>3</a:t>
            </a:r>
            <a:r>
              <a:rPr lang="en" sz="1400">
                <a:solidFill>
                  <a:schemeClr val="dk1"/>
                </a:solidFill>
                <a:latin typeface="Trebuchet MS"/>
                <a:ea typeface="Trebuchet MS"/>
                <a:cs typeface="Trebuchet MS"/>
                <a:sym typeface="Trebuchet MS"/>
              </a:rPr>
              <a:t> on CPSARA website</a:t>
            </a:r>
            <a:br>
              <a:rPr lang="en" sz="1400">
                <a:solidFill>
                  <a:schemeClr val="dk1"/>
                </a:solidFill>
                <a:latin typeface="Trebuchet MS"/>
                <a:ea typeface="Trebuchet MS"/>
                <a:cs typeface="Trebuchet MS"/>
                <a:sym typeface="Trebuchet MS"/>
              </a:rPr>
            </a:br>
            <a:r>
              <a:rPr lang="en" sz="1400">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0"/>
          <p:cNvSpPr txBox="1">
            <a:spLocks noGrp="1"/>
          </p:cNvSpPr>
          <p:nvPr>
            <p:ph type="subTitle" idx="1"/>
          </p:nvPr>
        </p:nvSpPr>
        <p:spPr>
          <a:xfrm>
            <a:off x="-1891750" y="2165407"/>
            <a:ext cx="7716000" cy="12582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Election of Office Bearers</a:t>
            </a:r>
            <a:endParaRPr/>
          </a:p>
          <a:p>
            <a:pPr marL="0" lvl="0" indent="0" algn="l" rtl="0">
              <a:spcBef>
                <a:spcPts val="800"/>
              </a:spcBef>
              <a:spcAft>
                <a:spcPts val="0"/>
              </a:spcAft>
              <a:buSzPts val="1900"/>
              <a:buNone/>
            </a:pPr>
            <a:endParaRPr/>
          </a:p>
        </p:txBody>
      </p:sp>
      <p:pic>
        <p:nvPicPr>
          <p:cNvPr id="266" name="Google Shape;266;p40"/>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67" name="Google Shape;267;p40"/>
          <p:cNvSpPr/>
          <p:nvPr/>
        </p:nvSpPr>
        <p:spPr>
          <a:xfrm>
            <a:off x="2250239" y="4452667"/>
            <a:ext cx="4572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subTitle" idx="1"/>
          </p:nvPr>
        </p:nvSpPr>
        <p:spPr>
          <a:xfrm>
            <a:off x="-3075025" y="619952"/>
            <a:ext cx="8218500" cy="3159300"/>
          </a:xfrm>
          <a:prstGeom prst="rect">
            <a:avLst/>
          </a:prstGeom>
          <a:noFill/>
          <a:ln>
            <a:noFill/>
          </a:ln>
        </p:spPr>
        <p:txBody>
          <a:bodyPr spcFirstLastPara="1" wrap="square" lIns="68575" tIns="34275" rIns="68575" bIns="34275" anchor="t" anchorCtr="0">
            <a:normAutofit lnSpcReduction="10000"/>
          </a:bodyPr>
          <a:lstStyle/>
          <a:p>
            <a:pPr marL="0" lvl="0" indent="0" algn="r" rtl="0">
              <a:spcBef>
                <a:spcPts val="800"/>
              </a:spcBef>
              <a:spcAft>
                <a:spcPts val="0"/>
              </a:spcAft>
              <a:buSzPts val="1900"/>
              <a:buNone/>
            </a:pPr>
            <a:r>
              <a:rPr lang="en" sz="2400"/>
              <a:t>Ongoing office bearers</a:t>
            </a:r>
            <a:endParaRPr sz="2400"/>
          </a:p>
          <a:p>
            <a:pPr marL="0" lvl="0" indent="0" algn="r" rtl="0">
              <a:spcBef>
                <a:spcPts val="800"/>
              </a:spcBef>
              <a:spcAft>
                <a:spcPts val="0"/>
              </a:spcAft>
              <a:buSzPts val="1900"/>
              <a:buNone/>
            </a:pPr>
            <a:endParaRPr sz="2400"/>
          </a:p>
          <a:p>
            <a:pPr marL="0" lvl="0" indent="0" algn="r" rtl="0">
              <a:spcBef>
                <a:spcPts val="800"/>
              </a:spcBef>
              <a:spcAft>
                <a:spcPts val="0"/>
              </a:spcAft>
              <a:buSzPts val="1900"/>
              <a:buNone/>
            </a:pPr>
            <a:r>
              <a:rPr lang="en" sz="2400"/>
              <a:t>President (ongoing)</a:t>
            </a:r>
            <a:endParaRPr sz="2400"/>
          </a:p>
          <a:p>
            <a:pPr marL="0" lvl="0" indent="0" algn="r" rtl="0">
              <a:spcBef>
                <a:spcPts val="800"/>
              </a:spcBef>
              <a:spcAft>
                <a:spcPts val="0"/>
              </a:spcAft>
              <a:buSzPts val="1900"/>
              <a:buNone/>
            </a:pPr>
            <a:r>
              <a:rPr lang="en" sz="2400"/>
              <a:t>Brian Berry</a:t>
            </a:r>
            <a:endParaRPr sz="2400"/>
          </a:p>
          <a:p>
            <a:pPr marL="0" lvl="0" indent="0" algn="r" rtl="0">
              <a:spcBef>
                <a:spcPts val="800"/>
              </a:spcBef>
              <a:spcAft>
                <a:spcPts val="0"/>
              </a:spcAft>
              <a:buSzPts val="1900"/>
              <a:buNone/>
            </a:pPr>
            <a:endParaRPr sz="2400"/>
          </a:p>
          <a:p>
            <a:pPr marL="0" lvl="0" indent="0" algn="r" rtl="0">
              <a:spcBef>
                <a:spcPts val="800"/>
              </a:spcBef>
              <a:spcAft>
                <a:spcPts val="0"/>
              </a:spcAft>
              <a:buSzPts val="1900"/>
              <a:buNone/>
            </a:pPr>
            <a:r>
              <a:rPr lang="en" sz="2400"/>
              <a:t>Treasurer (ongoing)</a:t>
            </a:r>
            <a:endParaRPr sz="2400"/>
          </a:p>
          <a:p>
            <a:pPr marL="0" lvl="0" indent="0" algn="r" rtl="0">
              <a:spcBef>
                <a:spcPts val="800"/>
              </a:spcBef>
              <a:spcAft>
                <a:spcPts val="0"/>
              </a:spcAft>
              <a:buSzPts val="1900"/>
              <a:buNone/>
            </a:pPr>
            <a:r>
              <a:rPr lang="en" sz="2400"/>
              <a:t>Nicki Ashton</a:t>
            </a:r>
            <a:endParaRPr sz="2400"/>
          </a:p>
        </p:txBody>
      </p:sp>
      <p:pic>
        <p:nvPicPr>
          <p:cNvPr id="273" name="Google Shape;273;p41"/>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74" name="Google Shape;274;p41"/>
          <p:cNvSpPr/>
          <p:nvPr/>
        </p:nvSpPr>
        <p:spPr>
          <a:xfrm>
            <a:off x="2250239" y="4452667"/>
            <a:ext cx="4572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275" name="Google Shape;275;p41"/>
          <p:cNvPicPr preferRelativeResize="0"/>
          <p:nvPr/>
        </p:nvPicPr>
        <p:blipFill>
          <a:blip r:embed="rId4">
            <a:alphaModFix/>
          </a:blip>
          <a:stretch>
            <a:fillRect/>
          </a:stretch>
        </p:blipFill>
        <p:spPr>
          <a:xfrm>
            <a:off x="5833548" y="619950"/>
            <a:ext cx="1623051" cy="1655925"/>
          </a:xfrm>
          <a:prstGeom prst="rect">
            <a:avLst/>
          </a:prstGeom>
          <a:noFill/>
          <a:ln>
            <a:noFill/>
          </a:ln>
        </p:spPr>
      </p:pic>
      <p:pic>
        <p:nvPicPr>
          <p:cNvPr id="276" name="Google Shape;276;p41"/>
          <p:cNvPicPr preferRelativeResize="0"/>
          <p:nvPr/>
        </p:nvPicPr>
        <p:blipFill>
          <a:blip r:embed="rId5">
            <a:alphaModFix/>
          </a:blip>
          <a:stretch>
            <a:fillRect/>
          </a:stretch>
        </p:blipFill>
        <p:spPr>
          <a:xfrm>
            <a:off x="5869689" y="2417225"/>
            <a:ext cx="1550781" cy="1655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2"/>
          <p:cNvSpPr txBox="1">
            <a:spLocks noGrp="1"/>
          </p:cNvSpPr>
          <p:nvPr>
            <p:ph type="subTitle" idx="1"/>
          </p:nvPr>
        </p:nvSpPr>
        <p:spPr>
          <a:xfrm>
            <a:off x="-1529525" y="1300094"/>
            <a:ext cx="8049600" cy="22887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Election of Office Bearers</a:t>
            </a:r>
            <a:endParaRPr sz="2400"/>
          </a:p>
          <a:p>
            <a:pPr marL="0" lvl="0" indent="0" algn="r" rtl="0">
              <a:spcBef>
                <a:spcPts val="0"/>
              </a:spcBef>
              <a:spcAft>
                <a:spcPts val="0"/>
              </a:spcAft>
              <a:buSzPts val="1900"/>
              <a:buNone/>
            </a:pPr>
            <a:endParaRPr sz="2400"/>
          </a:p>
          <a:p>
            <a:pPr marL="0" lvl="0" indent="0" algn="r" rtl="0">
              <a:spcBef>
                <a:spcPts val="800"/>
              </a:spcBef>
              <a:spcAft>
                <a:spcPts val="0"/>
              </a:spcAft>
              <a:buSzPts val="1900"/>
              <a:buNone/>
            </a:pPr>
            <a:r>
              <a:rPr lang="en" sz="2400"/>
              <a:t>Vice-President (2 year term)</a:t>
            </a:r>
            <a:endParaRPr sz="2400"/>
          </a:p>
          <a:p>
            <a:pPr marL="0" lvl="0" indent="0" algn="r" rtl="0">
              <a:spcBef>
                <a:spcPts val="800"/>
              </a:spcBef>
              <a:spcAft>
                <a:spcPts val="0"/>
              </a:spcAft>
              <a:buSzPts val="1900"/>
              <a:buNone/>
            </a:pPr>
            <a:r>
              <a:rPr lang="en" sz="2400"/>
              <a:t>Murray Bartram</a:t>
            </a:r>
            <a:endParaRPr sz="2400"/>
          </a:p>
          <a:p>
            <a:pPr marL="0" lvl="0" indent="0" algn="r" rtl="0">
              <a:spcBef>
                <a:spcPts val="800"/>
              </a:spcBef>
              <a:spcAft>
                <a:spcPts val="0"/>
              </a:spcAft>
              <a:buSzPts val="1900"/>
              <a:buNone/>
            </a:pPr>
            <a:r>
              <a:rPr lang="en" sz="2100"/>
              <a:t>Nominated by Kerry West, Seconded by Brian Berry </a:t>
            </a:r>
            <a:endParaRPr sz="2100"/>
          </a:p>
        </p:txBody>
      </p:sp>
      <p:pic>
        <p:nvPicPr>
          <p:cNvPr id="282" name="Google Shape;282;p42"/>
          <p:cNvPicPr preferRelativeResize="0"/>
          <p:nvPr/>
        </p:nvPicPr>
        <p:blipFill rotWithShape="1">
          <a:blip r:embed="rId3">
            <a:alphaModFix/>
          </a:blip>
          <a:srcRect/>
          <a:stretch/>
        </p:blipFill>
        <p:spPr>
          <a:xfrm>
            <a:off x="307437" y="3571865"/>
            <a:ext cx="1857375" cy="1571625"/>
          </a:xfrm>
          <a:prstGeom prst="rect">
            <a:avLst/>
          </a:prstGeom>
          <a:noFill/>
          <a:ln>
            <a:noFill/>
          </a:ln>
        </p:spPr>
      </p:pic>
      <p:sp>
        <p:nvSpPr>
          <p:cNvPr id="283" name="Google Shape;283;p42"/>
          <p:cNvSpPr/>
          <p:nvPr/>
        </p:nvSpPr>
        <p:spPr>
          <a:xfrm>
            <a:off x="2250239" y="4452667"/>
            <a:ext cx="4572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284" name="Google Shape;284;p42"/>
          <p:cNvPicPr preferRelativeResize="0"/>
          <p:nvPr/>
        </p:nvPicPr>
        <p:blipFill>
          <a:blip r:embed="rId4">
            <a:alphaModFix/>
          </a:blip>
          <a:stretch>
            <a:fillRect/>
          </a:stretch>
        </p:blipFill>
        <p:spPr>
          <a:xfrm>
            <a:off x="6575875" y="1554688"/>
            <a:ext cx="2150100" cy="203411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subTitle" idx="1"/>
          </p:nvPr>
        </p:nvSpPr>
        <p:spPr>
          <a:xfrm>
            <a:off x="-1952100" y="1530198"/>
            <a:ext cx="8665200" cy="19989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Election of Office Bearers</a:t>
            </a:r>
            <a:endParaRPr/>
          </a:p>
          <a:p>
            <a:pPr marL="0" lvl="0" indent="0" algn="r" rtl="0">
              <a:spcBef>
                <a:spcPts val="800"/>
              </a:spcBef>
              <a:spcAft>
                <a:spcPts val="0"/>
              </a:spcAft>
              <a:buSzPts val="1900"/>
              <a:buNone/>
            </a:pPr>
            <a:r>
              <a:rPr lang="en" sz="2400"/>
              <a:t>Secretary (2 year term)</a:t>
            </a:r>
            <a:endParaRPr sz="2400"/>
          </a:p>
          <a:p>
            <a:pPr marL="0" lvl="0" indent="0" algn="r" rtl="0">
              <a:spcBef>
                <a:spcPts val="800"/>
              </a:spcBef>
              <a:spcAft>
                <a:spcPts val="0"/>
              </a:spcAft>
              <a:buClr>
                <a:schemeClr val="dk1"/>
              </a:buClr>
              <a:buSzPts val="1900"/>
              <a:buFont typeface="Arial"/>
              <a:buNone/>
            </a:pPr>
            <a:r>
              <a:rPr lang="en" sz="2400"/>
              <a:t>Cathie Sherrington</a:t>
            </a:r>
            <a:endParaRPr sz="2400"/>
          </a:p>
          <a:p>
            <a:pPr marL="0" lvl="0" indent="0" algn="r" rtl="0">
              <a:spcBef>
                <a:spcPts val="800"/>
              </a:spcBef>
              <a:spcAft>
                <a:spcPts val="0"/>
              </a:spcAft>
              <a:buClr>
                <a:schemeClr val="dk1"/>
              </a:buClr>
              <a:buSzPts val="1900"/>
              <a:buFont typeface="Arial"/>
              <a:buNone/>
            </a:pPr>
            <a:r>
              <a:rPr lang="en" sz="2100"/>
              <a:t>Nominated by Brian Berry, Seconded by Kerry West</a:t>
            </a:r>
            <a:endParaRPr sz="2400"/>
          </a:p>
        </p:txBody>
      </p:sp>
      <p:pic>
        <p:nvPicPr>
          <p:cNvPr id="290" name="Google Shape;290;p43"/>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91" name="Google Shape;291;p43"/>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292" name="Google Shape;292;p43"/>
          <p:cNvPicPr preferRelativeResize="0"/>
          <p:nvPr/>
        </p:nvPicPr>
        <p:blipFill>
          <a:blip r:embed="rId4">
            <a:alphaModFix/>
          </a:blip>
          <a:stretch>
            <a:fillRect/>
          </a:stretch>
        </p:blipFill>
        <p:spPr>
          <a:xfrm>
            <a:off x="6901700" y="1530200"/>
            <a:ext cx="2065750" cy="208310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4"/>
          <p:cNvSpPr txBox="1">
            <a:spLocks noGrp="1"/>
          </p:cNvSpPr>
          <p:nvPr>
            <p:ph type="subTitle" idx="1"/>
          </p:nvPr>
        </p:nvSpPr>
        <p:spPr>
          <a:xfrm>
            <a:off x="-435050" y="339637"/>
            <a:ext cx="7716000" cy="45978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Election of Office Bearers</a:t>
            </a:r>
            <a:endParaRPr sz="2400"/>
          </a:p>
          <a:p>
            <a:pPr marL="0" lvl="0" indent="0" algn="r" rtl="0">
              <a:spcBef>
                <a:spcPts val="0"/>
              </a:spcBef>
              <a:spcAft>
                <a:spcPts val="0"/>
              </a:spcAft>
              <a:buSzPts val="1900"/>
              <a:buNone/>
            </a:pPr>
            <a:r>
              <a:rPr lang="en" sz="2400"/>
              <a:t>Ordinary Member – 3 Positions (1-year term)</a:t>
            </a:r>
            <a:endParaRPr sz="2400"/>
          </a:p>
          <a:p>
            <a:pPr marL="0" lvl="0" indent="0" algn="r" rtl="0">
              <a:spcBef>
                <a:spcPts val="0"/>
              </a:spcBef>
              <a:spcAft>
                <a:spcPts val="0"/>
              </a:spcAft>
              <a:buSzPts val="1900"/>
              <a:buNone/>
            </a:pPr>
            <a:endParaRPr sz="2400"/>
          </a:p>
          <a:p>
            <a:pPr marL="0" lvl="0" indent="0" algn="r" rtl="0">
              <a:spcBef>
                <a:spcPts val="0"/>
              </a:spcBef>
              <a:spcAft>
                <a:spcPts val="0"/>
              </a:spcAft>
              <a:buSzPts val="1900"/>
              <a:buNone/>
            </a:pPr>
            <a:r>
              <a:rPr lang="en" sz="2400"/>
              <a:t>Marita Morgan</a:t>
            </a:r>
            <a:endParaRPr sz="2400"/>
          </a:p>
          <a:p>
            <a:pPr marL="0" lvl="0" indent="0" algn="r" rtl="0">
              <a:spcBef>
                <a:spcPts val="0"/>
              </a:spcBef>
              <a:spcAft>
                <a:spcPts val="0"/>
              </a:spcAft>
              <a:buSzPts val="1900"/>
              <a:buNone/>
            </a:pPr>
            <a:r>
              <a:rPr lang="en" sz="1800"/>
              <a:t>Nominated by Cathie Sherrington, seconded by Murray Bartram</a:t>
            </a:r>
            <a:endParaRPr sz="1800"/>
          </a:p>
          <a:p>
            <a:pPr marL="0" lvl="0" indent="0" algn="r" rtl="0">
              <a:spcBef>
                <a:spcPts val="0"/>
              </a:spcBef>
              <a:spcAft>
                <a:spcPts val="0"/>
              </a:spcAft>
              <a:buSzPts val="1900"/>
              <a:buNone/>
            </a:pPr>
            <a:endParaRPr sz="2400"/>
          </a:p>
          <a:p>
            <a:pPr marL="0" lvl="0" indent="0" algn="r" rtl="0">
              <a:spcBef>
                <a:spcPts val="0"/>
              </a:spcBef>
              <a:spcAft>
                <a:spcPts val="0"/>
              </a:spcAft>
              <a:buSzPts val="1900"/>
              <a:buNone/>
            </a:pPr>
            <a:r>
              <a:rPr lang="en" sz="2400"/>
              <a:t>Heather Berry</a:t>
            </a:r>
            <a:endParaRPr sz="2400"/>
          </a:p>
          <a:p>
            <a:pPr marL="0" lvl="0" indent="0" algn="r" rtl="0">
              <a:spcBef>
                <a:spcPts val="0"/>
              </a:spcBef>
              <a:spcAft>
                <a:spcPts val="0"/>
              </a:spcAft>
              <a:buNone/>
            </a:pPr>
            <a:r>
              <a:rPr lang="en" sz="1800"/>
              <a:t>Nominated by Brian Berry, seconded by Nicki Ashton</a:t>
            </a:r>
            <a:endParaRPr sz="1800"/>
          </a:p>
          <a:p>
            <a:pPr marL="0" lvl="0" indent="0" algn="r" rtl="0">
              <a:spcBef>
                <a:spcPts val="0"/>
              </a:spcBef>
              <a:spcAft>
                <a:spcPts val="0"/>
              </a:spcAft>
              <a:buNone/>
            </a:pPr>
            <a:endParaRPr sz="2400"/>
          </a:p>
          <a:p>
            <a:pPr marL="0" lvl="0" indent="0" algn="r" rtl="0">
              <a:spcBef>
                <a:spcPts val="0"/>
              </a:spcBef>
              <a:spcAft>
                <a:spcPts val="0"/>
              </a:spcAft>
              <a:buNone/>
            </a:pPr>
            <a:r>
              <a:rPr lang="en" sz="2400"/>
              <a:t>Kerry West</a:t>
            </a:r>
            <a:endParaRPr sz="2400"/>
          </a:p>
          <a:p>
            <a:pPr marL="0" lvl="0" indent="0" algn="r" rtl="0">
              <a:spcBef>
                <a:spcPts val="0"/>
              </a:spcBef>
              <a:spcAft>
                <a:spcPts val="0"/>
              </a:spcAft>
              <a:buNone/>
            </a:pPr>
            <a:r>
              <a:rPr lang="en" sz="1800"/>
              <a:t>Nominated by C. Sherrington, seconded by Brian Berry</a:t>
            </a:r>
            <a:endParaRPr sz="1800"/>
          </a:p>
          <a:p>
            <a:pPr marL="0" lvl="0" indent="0" algn="r" rtl="0">
              <a:spcBef>
                <a:spcPts val="0"/>
              </a:spcBef>
              <a:spcAft>
                <a:spcPts val="0"/>
              </a:spcAft>
              <a:buNone/>
            </a:pPr>
            <a:endParaRPr sz="1800"/>
          </a:p>
          <a:p>
            <a:pPr marL="0" lvl="0" indent="0" algn="r" rtl="0">
              <a:spcBef>
                <a:spcPts val="0"/>
              </a:spcBef>
              <a:spcAft>
                <a:spcPts val="0"/>
              </a:spcAft>
              <a:buNone/>
            </a:pPr>
            <a:endParaRPr sz="1800"/>
          </a:p>
        </p:txBody>
      </p:sp>
      <p:pic>
        <p:nvPicPr>
          <p:cNvPr id="298" name="Google Shape;298;p44"/>
          <p:cNvPicPr preferRelativeResize="0"/>
          <p:nvPr/>
        </p:nvPicPr>
        <p:blipFill rotWithShape="1">
          <a:blip r:embed="rId3">
            <a:alphaModFix/>
          </a:blip>
          <a:srcRect r="14361"/>
          <a:stretch/>
        </p:blipFill>
        <p:spPr>
          <a:xfrm>
            <a:off x="156950" y="3742900"/>
            <a:ext cx="1295275" cy="1279850"/>
          </a:xfrm>
          <a:prstGeom prst="rect">
            <a:avLst/>
          </a:prstGeom>
          <a:noFill/>
          <a:ln>
            <a:noFill/>
          </a:ln>
        </p:spPr>
      </p:pic>
      <p:sp>
        <p:nvSpPr>
          <p:cNvPr id="299" name="Google Shape;299;p44"/>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300" name="Google Shape;300;p44"/>
          <p:cNvPicPr preferRelativeResize="0"/>
          <p:nvPr/>
        </p:nvPicPr>
        <p:blipFill rotWithShape="1">
          <a:blip r:embed="rId4">
            <a:alphaModFix/>
          </a:blip>
          <a:srcRect l="10537" r="11750"/>
          <a:stretch/>
        </p:blipFill>
        <p:spPr>
          <a:xfrm>
            <a:off x="7401625" y="965925"/>
            <a:ext cx="1295275" cy="1279850"/>
          </a:xfrm>
          <a:prstGeom prst="rect">
            <a:avLst/>
          </a:prstGeom>
          <a:noFill/>
          <a:ln>
            <a:noFill/>
          </a:ln>
        </p:spPr>
      </p:pic>
      <p:pic>
        <p:nvPicPr>
          <p:cNvPr id="301" name="Google Shape;301;p44"/>
          <p:cNvPicPr preferRelativeResize="0"/>
          <p:nvPr/>
        </p:nvPicPr>
        <p:blipFill>
          <a:blip r:embed="rId5">
            <a:alphaModFix/>
          </a:blip>
          <a:stretch>
            <a:fillRect/>
          </a:stretch>
        </p:blipFill>
        <p:spPr>
          <a:xfrm>
            <a:off x="7401625" y="2245775"/>
            <a:ext cx="1295275" cy="1274292"/>
          </a:xfrm>
          <a:prstGeom prst="rect">
            <a:avLst/>
          </a:prstGeom>
          <a:noFill/>
          <a:ln>
            <a:noFill/>
          </a:ln>
        </p:spPr>
      </p:pic>
      <p:pic>
        <p:nvPicPr>
          <p:cNvPr id="302" name="Google Shape;302;p44"/>
          <p:cNvPicPr preferRelativeResize="0"/>
          <p:nvPr/>
        </p:nvPicPr>
        <p:blipFill rotWithShape="1">
          <a:blip r:embed="rId6">
            <a:alphaModFix/>
          </a:blip>
          <a:srcRect b="9115"/>
          <a:stretch/>
        </p:blipFill>
        <p:spPr>
          <a:xfrm>
            <a:off x="7401625" y="3517825"/>
            <a:ext cx="1295275" cy="12675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subTitle" idx="1"/>
          </p:nvPr>
        </p:nvSpPr>
        <p:spPr>
          <a:xfrm>
            <a:off x="-543700" y="750154"/>
            <a:ext cx="7716000" cy="32448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Election of Office Bearers</a:t>
            </a:r>
            <a:endParaRPr sz="2400"/>
          </a:p>
          <a:p>
            <a:pPr marL="0" lvl="0" indent="0" algn="r" rtl="0">
              <a:spcBef>
                <a:spcPts val="0"/>
              </a:spcBef>
              <a:spcAft>
                <a:spcPts val="0"/>
              </a:spcAft>
              <a:buSzPts val="1900"/>
              <a:buNone/>
            </a:pPr>
            <a:r>
              <a:rPr lang="en" sz="2400"/>
              <a:t>Additional Non-Voting Members (1-year term)</a:t>
            </a:r>
            <a:endParaRPr sz="2400"/>
          </a:p>
          <a:p>
            <a:pPr marL="0" lvl="0" indent="0" algn="r" rtl="0">
              <a:spcBef>
                <a:spcPts val="0"/>
              </a:spcBef>
              <a:spcAft>
                <a:spcPts val="0"/>
              </a:spcAft>
              <a:buSzPts val="1900"/>
              <a:buNone/>
            </a:pPr>
            <a:endParaRPr sz="2400"/>
          </a:p>
          <a:p>
            <a:pPr marL="0" lvl="0" indent="0" algn="r" rtl="0">
              <a:spcBef>
                <a:spcPts val="0"/>
              </a:spcBef>
              <a:spcAft>
                <a:spcPts val="0"/>
              </a:spcAft>
              <a:buSzPts val="1900"/>
              <a:buNone/>
            </a:pPr>
            <a:r>
              <a:rPr lang="en" sz="2400"/>
              <a:t>Rae Anderson</a:t>
            </a:r>
            <a:endParaRPr sz="2400"/>
          </a:p>
          <a:p>
            <a:pPr marL="0" lvl="0" indent="0" algn="r" rtl="0">
              <a:spcBef>
                <a:spcPts val="0"/>
              </a:spcBef>
              <a:spcAft>
                <a:spcPts val="0"/>
              </a:spcAft>
              <a:buSzPts val="1900"/>
              <a:buNone/>
            </a:pPr>
            <a:r>
              <a:rPr lang="en" sz="1800"/>
              <a:t>Nominated by Cathie Sherrington, seconded by Brian Berry</a:t>
            </a:r>
            <a:endParaRPr sz="1800"/>
          </a:p>
          <a:p>
            <a:pPr marL="0" lvl="0" indent="0" algn="r" rtl="0">
              <a:spcBef>
                <a:spcPts val="0"/>
              </a:spcBef>
              <a:spcAft>
                <a:spcPts val="0"/>
              </a:spcAft>
              <a:buSzPts val="1900"/>
              <a:buNone/>
            </a:pPr>
            <a:endParaRPr sz="2400"/>
          </a:p>
          <a:p>
            <a:pPr marL="0" lvl="0" indent="0" algn="r" rtl="0">
              <a:spcBef>
                <a:spcPts val="0"/>
              </a:spcBef>
              <a:spcAft>
                <a:spcPts val="0"/>
              </a:spcAft>
              <a:buSzPts val="1900"/>
              <a:buNone/>
            </a:pPr>
            <a:r>
              <a:rPr lang="en" sz="2400"/>
              <a:t>Kim Georgallis</a:t>
            </a:r>
            <a:endParaRPr sz="2400"/>
          </a:p>
          <a:p>
            <a:pPr marL="0" lvl="0" indent="0" algn="r" rtl="0">
              <a:spcBef>
                <a:spcPts val="0"/>
              </a:spcBef>
              <a:spcAft>
                <a:spcPts val="0"/>
              </a:spcAft>
              <a:buNone/>
            </a:pPr>
            <a:r>
              <a:rPr lang="en" sz="1800"/>
              <a:t>Nominated by Cathie Sherrington, seconded by Brian Berry</a:t>
            </a:r>
            <a:endParaRPr sz="1800"/>
          </a:p>
        </p:txBody>
      </p:sp>
      <p:pic>
        <p:nvPicPr>
          <p:cNvPr id="308" name="Google Shape;308;p45"/>
          <p:cNvPicPr preferRelativeResize="0"/>
          <p:nvPr/>
        </p:nvPicPr>
        <p:blipFill rotWithShape="1">
          <a:blip r:embed="rId3">
            <a:alphaModFix/>
          </a:blip>
          <a:srcRect/>
          <a:stretch/>
        </p:blipFill>
        <p:spPr>
          <a:xfrm>
            <a:off x="307401" y="3584299"/>
            <a:ext cx="1684775" cy="1425575"/>
          </a:xfrm>
          <a:prstGeom prst="rect">
            <a:avLst/>
          </a:prstGeom>
          <a:noFill/>
          <a:ln>
            <a:noFill/>
          </a:ln>
        </p:spPr>
      </p:pic>
      <p:sp>
        <p:nvSpPr>
          <p:cNvPr id="309" name="Google Shape;309;p45"/>
          <p:cNvSpPr/>
          <p:nvPr/>
        </p:nvSpPr>
        <p:spPr>
          <a:xfrm>
            <a:off x="2250239" y="4452667"/>
            <a:ext cx="45720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pic>
        <p:nvPicPr>
          <p:cNvPr id="310" name="Google Shape;310;p45"/>
          <p:cNvPicPr preferRelativeResize="0"/>
          <p:nvPr/>
        </p:nvPicPr>
        <p:blipFill>
          <a:blip r:embed="rId4">
            <a:alphaModFix/>
          </a:blip>
          <a:stretch>
            <a:fillRect/>
          </a:stretch>
        </p:blipFill>
        <p:spPr>
          <a:xfrm>
            <a:off x="7469575" y="1323600"/>
            <a:ext cx="1356475" cy="1318014"/>
          </a:xfrm>
          <a:prstGeom prst="rect">
            <a:avLst/>
          </a:prstGeom>
          <a:noFill/>
          <a:ln>
            <a:noFill/>
          </a:ln>
        </p:spPr>
      </p:pic>
      <p:pic>
        <p:nvPicPr>
          <p:cNvPr id="311" name="Google Shape;311;p45"/>
          <p:cNvPicPr preferRelativeResize="0"/>
          <p:nvPr/>
        </p:nvPicPr>
        <p:blipFill>
          <a:blip r:embed="rId5">
            <a:alphaModFix/>
          </a:blip>
          <a:stretch>
            <a:fillRect/>
          </a:stretch>
        </p:blipFill>
        <p:spPr>
          <a:xfrm>
            <a:off x="7469575" y="2641625"/>
            <a:ext cx="1356475" cy="1350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6"/>
          <p:cNvSpPr txBox="1">
            <a:spLocks noGrp="1"/>
          </p:cNvSpPr>
          <p:nvPr>
            <p:ph type="subTitle" idx="1"/>
          </p:nvPr>
        </p:nvSpPr>
        <p:spPr>
          <a:xfrm>
            <a:off x="-1770922" y="2363711"/>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Close of Meeting/Start of Awards Night</a:t>
            </a:r>
            <a:endParaRPr/>
          </a:p>
        </p:txBody>
      </p:sp>
      <p:pic>
        <p:nvPicPr>
          <p:cNvPr id="317" name="Google Shape;317;p46"/>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318" name="Google Shape;318;p46"/>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7"/>
          <p:cNvSpPr txBox="1">
            <a:spLocks noGrp="1"/>
          </p:cNvSpPr>
          <p:nvPr>
            <p:ph type="ctrTitle"/>
          </p:nvPr>
        </p:nvSpPr>
        <p:spPr>
          <a:xfrm>
            <a:off x="-562625" y="1999226"/>
            <a:ext cx="6858000" cy="1442400"/>
          </a:xfrm>
          <a:prstGeom prst="rect">
            <a:avLst/>
          </a:prstGeom>
          <a:noFill/>
          <a:ln>
            <a:noFill/>
          </a:ln>
        </p:spPr>
        <p:txBody>
          <a:bodyPr spcFirstLastPara="1" wrap="square" lIns="68575" tIns="34275" rIns="68575" bIns="34275" anchor="b" anchorCtr="0">
            <a:normAutofit/>
          </a:bodyPr>
          <a:lstStyle/>
          <a:p>
            <a:pPr marL="0" lvl="0" indent="0" algn="r" rtl="0">
              <a:spcBef>
                <a:spcPts val="0"/>
              </a:spcBef>
              <a:spcAft>
                <a:spcPts val="0"/>
              </a:spcAft>
              <a:buClr>
                <a:schemeClr val="accent1"/>
              </a:buClr>
              <a:buSzPts val="4100"/>
              <a:buFont typeface="Trebuchet MS"/>
              <a:buNone/>
            </a:pPr>
            <a:r>
              <a:rPr lang="en" sz="4100" b="1">
                <a:latin typeface="Trebuchet MS"/>
                <a:ea typeface="Trebuchet MS"/>
                <a:cs typeface="Trebuchet MS"/>
                <a:sym typeface="Trebuchet MS"/>
              </a:rPr>
              <a:t>AWARDS NIGHT 202</a:t>
            </a:r>
            <a:r>
              <a:rPr lang="en" b="1"/>
              <a:t>3</a:t>
            </a:r>
            <a:endParaRPr sz="4100" b="1">
              <a:latin typeface="Trebuchet MS"/>
              <a:ea typeface="Trebuchet MS"/>
              <a:cs typeface="Trebuchet MS"/>
              <a:sym typeface="Trebuchet MS"/>
            </a:endParaRPr>
          </a:p>
        </p:txBody>
      </p:sp>
      <p:sp>
        <p:nvSpPr>
          <p:cNvPr id="324" name="Google Shape;324;p47"/>
          <p:cNvSpPr txBox="1">
            <a:spLocks noGrp="1"/>
          </p:cNvSpPr>
          <p:nvPr>
            <p:ph type="subTitle" idx="1"/>
          </p:nvPr>
        </p:nvSpPr>
        <p:spPr>
          <a:xfrm>
            <a:off x="-4893235" y="491323"/>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Welcome to</a:t>
            </a:r>
            <a:endParaRPr sz="2400" b="1"/>
          </a:p>
        </p:txBody>
      </p:sp>
      <p:pic>
        <p:nvPicPr>
          <p:cNvPr id="325" name="Google Shape;325;p47"/>
          <p:cNvPicPr preferRelativeResize="0"/>
          <p:nvPr/>
        </p:nvPicPr>
        <p:blipFill rotWithShape="1">
          <a:blip r:embed="rId3">
            <a:alphaModFix/>
          </a:blip>
          <a:srcRect r="4705"/>
          <a:stretch/>
        </p:blipFill>
        <p:spPr>
          <a:xfrm>
            <a:off x="515325" y="1088325"/>
            <a:ext cx="6535326" cy="1712875"/>
          </a:xfrm>
          <a:prstGeom prst="rect">
            <a:avLst/>
          </a:prstGeom>
          <a:noFill/>
          <a:ln>
            <a:noFill/>
          </a:ln>
        </p:spPr>
      </p:pic>
      <p:grpSp>
        <p:nvGrpSpPr>
          <p:cNvPr id="326" name="Google Shape;326;p47"/>
          <p:cNvGrpSpPr/>
          <p:nvPr/>
        </p:nvGrpSpPr>
        <p:grpSpPr>
          <a:xfrm>
            <a:off x="0" y="4315146"/>
            <a:ext cx="3228653" cy="761270"/>
            <a:chOff x="1" y="5523907"/>
            <a:chExt cx="4238886" cy="1244647"/>
          </a:xfrm>
        </p:grpSpPr>
        <p:sp>
          <p:nvSpPr>
            <p:cNvPr id="327" name="Google Shape;327;p47"/>
            <p:cNvSpPr txBox="1"/>
            <p:nvPr/>
          </p:nvSpPr>
          <p:spPr>
            <a:xfrm>
              <a:off x="3425" y="5523907"/>
              <a:ext cx="4117833" cy="46166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Trebuchet MS"/>
                  <a:ea typeface="Trebuchet MS"/>
                  <a:cs typeface="Trebuchet MS"/>
                  <a:sym typeface="Trebuchet MS"/>
                </a:rPr>
                <a:t>Thank you to our sponsors:                 </a:t>
              </a:r>
              <a:endParaRPr sz="1800" b="1">
                <a:solidFill>
                  <a:schemeClr val="dk1"/>
                </a:solidFill>
                <a:latin typeface="Trebuchet MS"/>
                <a:ea typeface="Trebuchet MS"/>
                <a:cs typeface="Trebuchet MS"/>
                <a:sym typeface="Trebuchet MS"/>
              </a:endParaRPr>
            </a:p>
          </p:txBody>
        </p:sp>
        <p:pic>
          <p:nvPicPr>
            <p:cNvPr id="328" name="Google Shape;328;p47"/>
            <p:cNvPicPr preferRelativeResize="0"/>
            <p:nvPr/>
          </p:nvPicPr>
          <p:blipFill rotWithShape="1">
            <a:blip r:embed="rId4">
              <a:alphaModFix/>
            </a:blip>
            <a:srcRect/>
            <a:stretch/>
          </p:blipFill>
          <p:spPr>
            <a:xfrm>
              <a:off x="1" y="6136947"/>
              <a:ext cx="1941816" cy="631607"/>
            </a:xfrm>
            <a:prstGeom prst="rect">
              <a:avLst/>
            </a:prstGeom>
            <a:noFill/>
            <a:ln>
              <a:noFill/>
            </a:ln>
          </p:spPr>
        </p:pic>
        <p:pic>
          <p:nvPicPr>
            <p:cNvPr id="329" name="Google Shape;329;p47"/>
            <p:cNvPicPr preferRelativeResize="0"/>
            <p:nvPr/>
          </p:nvPicPr>
          <p:blipFill rotWithShape="1">
            <a:blip r:embed="rId5">
              <a:alphaModFix/>
            </a:blip>
            <a:srcRect/>
            <a:stretch/>
          </p:blipFill>
          <p:spPr>
            <a:xfrm>
              <a:off x="2297071" y="6069342"/>
              <a:ext cx="1941816" cy="699212"/>
            </a:xfrm>
            <a:prstGeom prst="rect">
              <a:avLst/>
            </a:prstGeom>
            <a:noFill/>
            <a:ln>
              <a:noFill/>
            </a:ln>
          </p:spPr>
        </p:pic>
      </p:grpSp>
      <p:pic>
        <p:nvPicPr>
          <p:cNvPr id="330" name="Google Shape;330;p47"/>
          <p:cNvPicPr preferRelativeResize="0"/>
          <p:nvPr/>
        </p:nvPicPr>
        <p:blipFill>
          <a:blip r:embed="rId6">
            <a:alphaModFix/>
          </a:blip>
          <a:stretch>
            <a:fillRect/>
          </a:stretch>
        </p:blipFill>
        <p:spPr>
          <a:xfrm>
            <a:off x="6615800" y="2869250"/>
            <a:ext cx="2528201" cy="2274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a:spLocks noGrp="1"/>
          </p:cNvSpPr>
          <p:nvPr>
            <p:ph type="title"/>
          </p:nvPr>
        </p:nvSpPr>
        <p:spPr>
          <a:xfrm>
            <a:off x="53461" y="1786898"/>
            <a:ext cx="9037075"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latin typeface="Trebuchet MS"/>
                <a:ea typeface="Trebuchet MS"/>
                <a:cs typeface="Trebuchet MS"/>
                <a:sym typeface="Trebuchet MS"/>
              </a:rPr>
              <a:t>Margaret &amp; Allan Gregson </a:t>
            </a:r>
            <a:br>
              <a:rPr lang="en" sz="3000" b="1">
                <a:latin typeface="Trebuchet MS"/>
                <a:ea typeface="Trebuchet MS"/>
                <a:cs typeface="Trebuchet MS"/>
                <a:sym typeface="Trebuchet MS"/>
              </a:rPr>
            </a:br>
            <a:r>
              <a:rPr lang="en" sz="3000" b="1">
                <a:latin typeface="Trebuchet MS"/>
                <a:ea typeface="Trebuchet MS"/>
                <a:cs typeface="Trebuchet MS"/>
                <a:sym typeface="Trebuchet MS"/>
              </a:rPr>
              <a:t>Encouragement Awards</a:t>
            </a:r>
            <a:br>
              <a:rPr lang="en" sz="3000" b="1">
                <a:latin typeface="Trebuchet MS"/>
                <a:ea typeface="Trebuchet MS"/>
                <a:cs typeface="Trebuchet MS"/>
                <a:sym typeface="Trebuchet MS"/>
              </a:rPr>
            </a:br>
            <a:r>
              <a:rPr lang="en" sz="3000" b="1">
                <a:latin typeface="Trebuchet MS"/>
                <a:ea typeface="Trebuchet MS"/>
                <a:cs typeface="Trebuchet MS"/>
                <a:sym typeface="Trebuchet MS"/>
              </a:rPr>
              <a:t>Swimming</a:t>
            </a:r>
            <a:r>
              <a:rPr lang="en" sz="1400">
                <a:latin typeface="Calibri"/>
                <a:ea typeface="Calibri"/>
                <a:cs typeface="Calibri"/>
                <a:sym typeface="Calibri"/>
              </a:rPr>
              <a:t> </a:t>
            </a:r>
            <a:endParaRPr/>
          </a:p>
        </p:txBody>
      </p:sp>
      <p:pic>
        <p:nvPicPr>
          <p:cNvPr id="336" name="Google Shape;336;p48"/>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37" name="Google Shape;337;p48"/>
          <p:cNvSpPr txBox="1"/>
          <p:nvPr/>
        </p:nvSpPr>
        <p:spPr>
          <a:xfrm>
            <a:off x="3246244" y="3227291"/>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Brian</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Berry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subTitle" idx="1"/>
          </p:nvPr>
        </p:nvSpPr>
        <p:spPr>
          <a:xfrm>
            <a:off x="-2128025" y="336578"/>
            <a:ext cx="7716000" cy="5124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SzPts val="1900"/>
              <a:buNone/>
            </a:pPr>
            <a:r>
              <a:rPr lang="en" sz="3000" b="1"/>
              <a:t>Agenda</a:t>
            </a:r>
            <a:endParaRPr sz="3000" b="1"/>
          </a:p>
        </p:txBody>
      </p:sp>
      <p:sp>
        <p:nvSpPr>
          <p:cNvPr id="201" name="Google Shape;201;p31"/>
          <p:cNvSpPr txBox="1">
            <a:spLocks noGrp="1"/>
          </p:cNvSpPr>
          <p:nvPr>
            <p:ph type="ctrTitle"/>
          </p:nvPr>
        </p:nvSpPr>
        <p:spPr>
          <a:xfrm>
            <a:off x="1867350" y="689000"/>
            <a:ext cx="5825100" cy="45282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None/>
            </a:pPr>
            <a:r>
              <a:rPr lang="en" sz="1700" b="1">
                <a:solidFill>
                  <a:schemeClr val="dk1"/>
                </a:solidFill>
              </a:rPr>
              <a:t>ANNUAL GENERAL MEETING</a:t>
            </a:r>
            <a:br>
              <a:rPr lang="en" sz="1700">
                <a:solidFill>
                  <a:schemeClr val="dk1"/>
                </a:solidFill>
              </a:rPr>
            </a:br>
            <a:r>
              <a:rPr lang="en" sz="1700">
                <a:solidFill>
                  <a:schemeClr val="dk1"/>
                </a:solidFill>
              </a:rPr>
              <a:t>25th August 2023</a:t>
            </a:r>
            <a:br>
              <a:rPr lang="en" sz="1700">
                <a:solidFill>
                  <a:schemeClr val="dk1"/>
                </a:solidFill>
              </a:rPr>
            </a:br>
            <a:r>
              <a:rPr lang="en" sz="1700">
                <a:solidFill>
                  <a:schemeClr val="dk1"/>
                </a:solidFill>
              </a:rPr>
              <a:t>1. Opening and Welcome</a:t>
            </a:r>
            <a:br>
              <a:rPr lang="en" sz="1700">
                <a:solidFill>
                  <a:schemeClr val="dk1"/>
                </a:solidFill>
              </a:rPr>
            </a:br>
            <a:r>
              <a:rPr lang="en" sz="1700">
                <a:solidFill>
                  <a:schemeClr val="dk1"/>
                </a:solidFill>
              </a:rPr>
              <a:t>2. Apologies</a:t>
            </a:r>
            <a:br>
              <a:rPr lang="en" sz="1700">
                <a:solidFill>
                  <a:schemeClr val="dk1"/>
                </a:solidFill>
              </a:rPr>
            </a:br>
            <a:r>
              <a:rPr lang="en" sz="1700">
                <a:solidFill>
                  <a:schemeClr val="dk1"/>
                </a:solidFill>
              </a:rPr>
              <a:t>3. Minutes of the Previous Annual General Meeting held 26th August 2022</a:t>
            </a:r>
            <a:br>
              <a:rPr lang="en" sz="1700">
                <a:solidFill>
                  <a:schemeClr val="dk1"/>
                </a:solidFill>
              </a:rPr>
            </a:br>
            <a:r>
              <a:rPr lang="en" sz="1700">
                <a:solidFill>
                  <a:schemeClr val="dk1"/>
                </a:solidFill>
              </a:rPr>
              <a:t>4. Adoption of Annual Report</a:t>
            </a:r>
            <a:br>
              <a:rPr lang="en" sz="1700">
                <a:solidFill>
                  <a:schemeClr val="dk1"/>
                </a:solidFill>
              </a:rPr>
            </a:br>
            <a:r>
              <a:rPr lang="en" sz="1700">
                <a:solidFill>
                  <a:schemeClr val="dk1"/>
                </a:solidFill>
              </a:rPr>
              <a:t>5. Adoption of the Financial Statement</a:t>
            </a:r>
            <a:br>
              <a:rPr lang="en" sz="1700">
                <a:solidFill>
                  <a:schemeClr val="dk1"/>
                </a:solidFill>
              </a:rPr>
            </a:br>
            <a:r>
              <a:rPr lang="en" sz="1700">
                <a:solidFill>
                  <a:schemeClr val="dk1"/>
                </a:solidFill>
              </a:rPr>
              <a:t>6. Election of Office Bearers</a:t>
            </a:r>
            <a:br>
              <a:rPr lang="en" sz="1700">
                <a:solidFill>
                  <a:schemeClr val="dk1"/>
                </a:solidFill>
              </a:rPr>
            </a:br>
            <a:r>
              <a:rPr lang="en" sz="1700">
                <a:solidFill>
                  <a:schemeClr val="dk1"/>
                </a:solidFill>
              </a:rPr>
              <a:t>7. Close of Meeting</a:t>
            </a:r>
            <a:br>
              <a:rPr lang="en" sz="1700">
                <a:solidFill>
                  <a:schemeClr val="dk1"/>
                </a:solidFill>
              </a:rPr>
            </a:br>
            <a:endParaRPr sz="1700">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Presentation of Awards</a:t>
            </a:r>
            <a:endParaRPr sz="1700">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Upcoming Opportunities</a:t>
            </a:r>
            <a:endParaRPr sz="1700">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Athlete Interview</a:t>
            </a:r>
            <a:endParaRPr sz="1700">
              <a:solidFill>
                <a:schemeClr val="dk1"/>
              </a:solidFill>
              <a:latin typeface="Arial"/>
              <a:ea typeface="Arial"/>
              <a:cs typeface="Arial"/>
              <a:sym typeface="Arial"/>
            </a:endParaRPr>
          </a:p>
          <a:p>
            <a:pPr marL="457200" lvl="0" indent="-336550" algn="l" rtl="0">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CPSARA Zoom Photo</a:t>
            </a:r>
            <a:endParaRPr sz="1700">
              <a:solidFill>
                <a:schemeClr val="dk1"/>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solidFill>
                <a:schemeClr val="dk1"/>
              </a:solidFill>
              <a:latin typeface="Arial"/>
              <a:ea typeface="Arial"/>
              <a:cs typeface="Arial"/>
              <a:sym typeface="Arial"/>
            </a:endParaRPr>
          </a:p>
        </p:txBody>
      </p:sp>
      <p:pic>
        <p:nvPicPr>
          <p:cNvPr id="202" name="Google Shape;202;p31"/>
          <p:cNvPicPr preferRelativeResize="0"/>
          <p:nvPr/>
        </p:nvPicPr>
        <p:blipFill rotWithShape="1">
          <a:blip r:embed="rId3">
            <a:alphaModFix/>
          </a:blip>
          <a:srcRect r="24465"/>
          <a:stretch/>
        </p:blipFill>
        <p:spPr>
          <a:xfrm>
            <a:off x="464387" y="3365790"/>
            <a:ext cx="1402972" cy="1571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9"/>
          <p:cNvSpPr txBox="1">
            <a:spLocks noGrp="1"/>
          </p:cNvSpPr>
          <p:nvPr>
            <p:ph type="title"/>
          </p:nvPr>
        </p:nvSpPr>
        <p:spPr>
          <a:xfrm>
            <a:off x="53462" y="144954"/>
            <a:ext cx="451853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dirty="0"/>
              <a:t>Margaret &amp; Allan Gregson Encouragement Award</a:t>
            </a:r>
            <a:br>
              <a:rPr lang="en" sz="3000" b="1" dirty="0"/>
            </a:br>
            <a:r>
              <a:rPr lang="en" sz="3000" b="1" dirty="0"/>
              <a:t>Swimming</a:t>
            </a:r>
            <a:br>
              <a:rPr lang="en" sz="3000" b="1" dirty="0"/>
            </a:br>
            <a:br>
              <a:rPr lang="en" sz="1400" dirty="0">
                <a:latin typeface="Calibri"/>
                <a:ea typeface="Calibri"/>
                <a:cs typeface="Calibri"/>
                <a:sym typeface="Calibri"/>
              </a:rPr>
            </a:br>
            <a:endParaRPr dirty="0"/>
          </a:p>
        </p:txBody>
      </p:sp>
      <p:pic>
        <p:nvPicPr>
          <p:cNvPr id="343" name="Google Shape;343;p49"/>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44" name="Google Shape;344;p49"/>
          <p:cNvSpPr txBox="1"/>
          <p:nvPr/>
        </p:nvSpPr>
        <p:spPr>
          <a:xfrm>
            <a:off x="613239" y="2247915"/>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Kaden </a:t>
            </a:r>
            <a:r>
              <a:rPr lang="en" sz="3000" b="1" dirty="0">
                <a:solidFill>
                  <a:schemeClr val="dk1"/>
                </a:solidFill>
                <a:latin typeface="Trebuchet MS"/>
                <a:ea typeface="Trebuchet MS"/>
                <a:cs typeface="Trebuchet MS"/>
                <a:sym typeface="Trebuchet MS"/>
              </a:rPr>
              <a:t>Scott</a:t>
            </a:r>
            <a:endParaRPr sz="3000" b="1" dirty="0">
              <a:latin typeface="Trebuchet MS"/>
              <a:ea typeface="Trebuchet MS"/>
              <a:cs typeface="Trebuchet MS"/>
              <a:sym typeface="Trebuchet MS"/>
            </a:endParaRPr>
          </a:p>
        </p:txBody>
      </p:sp>
      <p:pic>
        <p:nvPicPr>
          <p:cNvPr id="345" name="Google Shape;345;p49"/>
          <p:cNvPicPr preferRelativeResize="0"/>
          <p:nvPr/>
        </p:nvPicPr>
        <p:blipFill rotWithShape="1">
          <a:blip r:embed="rId4">
            <a:alphaModFix/>
          </a:blip>
          <a:srcRect r="45408"/>
          <a:stretch/>
        </p:blipFill>
        <p:spPr>
          <a:xfrm>
            <a:off x="4700475" y="807675"/>
            <a:ext cx="3008748" cy="3673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53462" y="144954"/>
            <a:ext cx="451853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dirty="0"/>
              <a:t>Margaret &amp; Allan Gregson Encouragement Award</a:t>
            </a:r>
            <a:br>
              <a:rPr lang="en" sz="3000" b="1" dirty="0"/>
            </a:br>
            <a:r>
              <a:rPr lang="en" sz="3000" b="1" dirty="0"/>
              <a:t>Swimming</a:t>
            </a:r>
            <a:br>
              <a:rPr lang="en" sz="3000" b="1" dirty="0"/>
            </a:br>
            <a:br>
              <a:rPr lang="en" sz="1400" dirty="0">
                <a:latin typeface="Calibri"/>
                <a:ea typeface="Calibri"/>
                <a:cs typeface="Calibri"/>
                <a:sym typeface="Calibri"/>
              </a:rPr>
            </a:br>
            <a:endParaRPr dirty="0"/>
          </a:p>
        </p:txBody>
      </p:sp>
      <p:pic>
        <p:nvPicPr>
          <p:cNvPr id="351" name="Google Shape;351;p50"/>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52" name="Google Shape;352;p50"/>
          <p:cNvSpPr txBox="1"/>
          <p:nvPr/>
        </p:nvSpPr>
        <p:spPr>
          <a:xfrm>
            <a:off x="613239" y="2177965"/>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Liam Togher</a:t>
            </a:r>
            <a:endParaRPr sz="3000" b="1">
              <a:solidFill>
                <a:schemeClr val="dk1"/>
              </a:solidFill>
              <a:latin typeface="Trebuchet MS"/>
              <a:ea typeface="Trebuchet MS"/>
              <a:cs typeface="Trebuchet MS"/>
              <a:sym typeface="Trebuchet MS"/>
            </a:endParaRPr>
          </a:p>
        </p:txBody>
      </p:sp>
      <p:pic>
        <p:nvPicPr>
          <p:cNvPr id="353" name="Google Shape;353;p50"/>
          <p:cNvPicPr preferRelativeResize="0"/>
          <p:nvPr/>
        </p:nvPicPr>
        <p:blipFill>
          <a:blip r:embed="rId4">
            <a:alphaModFix/>
          </a:blip>
          <a:stretch>
            <a:fillRect/>
          </a:stretch>
        </p:blipFill>
        <p:spPr>
          <a:xfrm>
            <a:off x="4979577" y="605700"/>
            <a:ext cx="2949074" cy="39320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1"/>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Margaret &amp; Allan Gregson Encouragement Awards</a:t>
            </a:r>
            <a:br>
              <a:rPr lang="en" sz="3000" b="1"/>
            </a:br>
            <a:r>
              <a:rPr lang="en" sz="3000" b="1"/>
              <a:t>Athletics </a:t>
            </a:r>
            <a:r>
              <a:rPr lang="en" sz="1400">
                <a:latin typeface="Calibri"/>
                <a:ea typeface="Calibri"/>
                <a:cs typeface="Calibri"/>
                <a:sym typeface="Calibri"/>
              </a:rPr>
              <a:t> </a:t>
            </a:r>
            <a:endParaRPr/>
          </a:p>
        </p:txBody>
      </p:sp>
      <p:pic>
        <p:nvPicPr>
          <p:cNvPr id="359" name="Google Shape;359;p51"/>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60" name="Google Shape;360;p51"/>
          <p:cNvSpPr txBox="1"/>
          <p:nvPr/>
        </p:nvSpPr>
        <p:spPr>
          <a:xfrm>
            <a:off x="2807413" y="3365790"/>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Brian</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Berry</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2"/>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dirty="0"/>
              <a:t>Margaret &amp; Allan Gregson Encouragement Award</a:t>
            </a:r>
            <a:br>
              <a:rPr lang="en" sz="3000" b="1" dirty="0"/>
            </a:br>
            <a:r>
              <a:rPr lang="en" sz="3000" b="1" dirty="0"/>
              <a:t>Athletics</a:t>
            </a:r>
            <a:br>
              <a:rPr lang="en" sz="3000" b="1" dirty="0"/>
            </a:br>
            <a:br>
              <a:rPr lang="en" sz="1400" dirty="0">
                <a:latin typeface="Calibri"/>
                <a:ea typeface="Calibri"/>
                <a:cs typeface="Calibri"/>
                <a:sym typeface="Calibri"/>
              </a:rPr>
            </a:br>
            <a:endParaRPr dirty="0"/>
          </a:p>
        </p:txBody>
      </p:sp>
      <p:pic>
        <p:nvPicPr>
          <p:cNvPr id="366" name="Google Shape;366;p52"/>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67" name="Google Shape;367;p52"/>
          <p:cNvSpPr txBox="1"/>
          <p:nvPr/>
        </p:nvSpPr>
        <p:spPr>
          <a:xfrm>
            <a:off x="553310" y="2306298"/>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Layla Sharp</a:t>
            </a:r>
            <a:endParaRPr sz="3000" b="1">
              <a:solidFill>
                <a:schemeClr val="dk1"/>
              </a:solidFill>
              <a:latin typeface="Trebuchet MS"/>
              <a:ea typeface="Trebuchet MS"/>
              <a:cs typeface="Trebuchet MS"/>
              <a:sym typeface="Trebuchet MS"/>
            </a:endParaRPr>
          </a:p>
        </p:txBody>
      </p:sp>
      <p:pic>
        <p:nvPicPr>
          <p:cNvPr id="368" name="Google Shape;368;p52"/>
          <p:cNvPicPr preferRelativeResize="0"/>
          <p:nvPr/>
        </p:nvPicPr>
        <p:blipFill>
          <a:blip r:embed="rId4">
            <a:alphaModFix/>
          </a:blip>
          <a:stretch>
            <a:fillRect/>
          </a:stretch>
        </p:blipFill>
        <p:spPr>
          <a:xfrm>
            <a:off x="5507626" y="811175"/>
            <a:ext cx="1718825" cy="36553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dirty="0"/>
              <a:t>Margaret &amp; Allan Gregson Encouragement Award</a:t>
            </a:r>
            <a:br>
              <a:rPr lang="en" sz="3000" b="1" dirty="0"/>
            </a:br>
            <a:r>
              <a:rPr lang="en" sz="3000" b="1" dirty="0"/>
              <a:t>Athletics</a:t>
            </a:r>
            <a:br>
              <a:rPr lang="en" sz="3000" b="1" dirty="0"/>
            </a:br>
            <a:br>
              <a:rPr lang="en" sz="1400" dirty="0">
                <a:latin typeface="Calibri"/>
                <a:ea typeface="Calibri"/>
                <a:cs typeface="Calibri"/>
                <a:sym typeface="Calibri"/>
              </a:rPr>
            </a:br>
            <a:endParaRPr dirty="0"/>
          </a:p>
        </p:txBody>
      </p:sp>
      <p:pic>
        <p:nvPicPr>
          <p:cNvPr id="374" name="Google Shape;374;p53"/>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75" name="Google Shape;375;p53"/>
          <p:cNvSpPr txBox="1"/>
          <p:nvPr/>
        </p:nvSpPr>
        <p:spPr>
          <a:xfrm>
            <a:off x="567000" y="1873325"/>
            <a:ext cx="2634600" cy="992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Cooper Robb-Jackson</a:t>
            </a:r>
            <a:endParaRPr sz="1100"/>
          </a:p>
        </p:txBody>
      </p:sp>
      <p:pic>
        <p:nvPicPr>
          <p:cNvPr id="376" name="Google Shape;376;p53"/>
          <p:cNvPicPr preferRelativeResize="0"/>
          <p:nvPr/>
        </p:nvPicPr>
        <p:blipFill>
          <a:blip r:embed="rId4">
            <a:alphaModFix/>
          </a:blip>
          <a:stretch>
            <a:fillRect/>
          </a:stretch>
        </p:blipFill>
        <p:spPr>
          <a:xfrm>
            <a:off x="3986450" y="1241675"/>
            <a:ext cx="4507697" cy="3261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Ian Menzies Encouragement Award Football</a:t>
            </a:r>
            <a:endParaRPr/>
          </a:p>
        </p:txBody>
      </p:sp>
      <p:pic>
        <p:nvPicPr>
          <p:cNvPr id="382" name="Google Shape;382;p54"/>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83" name="Google Shape;383;p54"/>
          <p:cNvSpPr txBox="1"/>
          <p:nvPr/>
        </p:nvSpPr>
        <p:spPr>
          <a:xfrm>
            <a:off x="3089953" y="3182420"/>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Ian Menzies</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Ian Menzies Encouragement Award Football</a:t>
            </a:r>
            <a:endParaRPr/>
          </a:p>
        </p:txBody>
      </p:sp>
      <p:pic>
        <p:nvPicPr>
          <p:cNvPr id="389" name="Google Shape;389;p55"/>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90" name="Google Shape;390;p55"/>
          <p:cNvSpPr txBox="1"/>
          <p:nvPr/>
        </p:nvSpPr>
        <p:spPr>
          <a:xfrm>
            <a:off x="590122" y="1999646"/>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Tahlia Blanshard</a:t>
            </a:r>
            <a:endParaRPr sz="3000" b="1">
              <a:solidFill>
                <a:schemeClr val="dk1"/>
              </a:solidFill>
              <a:latin typeface="Trebuchet MS"/>
              <a:ea typeface="Trebuchet MS"/>
              <a:cs typeface="Trebuchet MS"/>
              <a:sym typeface="Trebuchet MS"/>
            </a:endParaRPr>
          </a:p>
        </p:txBody>
      </p:sp>
      <p:pic>
        <p:nvPicPr>
          <p:cNvPr id="391" name="Google Shape;391;p55"/>
          <p:cNvPicPr preferRelativeResize="0"/>
          <p:nvPr/>
        </p:nvPicPr>
        <p:blipFill rotWithShape="1">
          <a:blip r:embed="rId4">
            <a:alphaModFix/>
          </a:blip>
          <a:srcRect l="7433"/>
          <a:stretch/>
        </p:blipFill>
        <p:spPr>
          <a:xfrm>
            <a:off x="4572000" y="1417725"/>
            <a:ext cx="4082350" cy="2308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6"/>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Bill Gurney Encouragement Award Football</a:t>
            </a:r>
            <a:endParaRPr/>
          </a:p>
        </p:txBody>
      </p:sp>
      <p:pic>
        <p:nvPicPr>
          <p:cNvPr id="397" name="Google Shape;397;p56"/>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398" name="Google Shape;398;p56"/>
          <p:cNvSpPr txBox="1"/>
          <p:nvPr/>
        </p:nvSpPr>
        <p:spPr>
          <a:xfrm>
            <a:off x="3089953" y="3182420"/>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Bill Gurney</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7"/>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Bill Gurney Encouragement Award Football</a:t>
            </a:r>
            <a:endParaRPr/>
          </a:p>
        </p:txBody>
      </p:sp>
      <p:pic>
        <p:nvPicPr>
          <p:cNvPr id="404" name="Google Shape;404;p57"/>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05" name="Google Shape;405;p57"/>
          <p:cNvSpPr txBox="1"/>
          <p:nvPr/>
        </p:nvSpPr>
        <p:spPr>
          <a:xfrm>
            <a:off x="580347" y="2104171"/>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Rae Anderson</a:t>
            </a:r>
            <a:endParaRPr sz="3000" b="1">
              <a:solidFill>
                <a:schemeClr val="dk1"/>
              </a:solidFill>
              <a:latin typeface="Trebuchet MS"/>
              <a:ea typeface="Trebuchet MS"/>
              <a:cs typeface="Trebuchet MS"/>
              <a:sym typeface="Trebuchet MS"/>
            </a:endParaRPr>
          </a:p>
        </p:txBody>
      </p:sp>
      <p:pic>
        <p:nvPicPr>
          <p:cNvPr id="406" name="Google Shape;406;p57"/>
          <p:cNvPicPr preferRelativeResize="0"/>
          <p:nvPr/>
        </p:nvPicPr>
        <p:blipFill>
          <a:blip r:embed="rId4">
            <a:alphaModFix/>
          </a:blip>
          <a:stretch>
            <a:fillRect/>
          </a:stretch>
        </p:blipFill>
        <p:spPr>
          <a:xfrm>
            <a:off x="4696072" y="1373150"/>
            <a:ext cx="3689255" cy="23971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8"/>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David Campbell Encouragement Awards Football</a:t>
            </a:r>
            <a:endParaRPr/>
          </a:p>
        </p:txBody>
      </p:sp>
      <p:pic>
        <p:nvPicPr>
          <p:cNvPr id="412" name="Google Shape;412;p58"/>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13" name="Google Shape;413;p58"/>
          <p:cNvSpPr txBox="1"/>
          <p:nvPr/>
        </p:nvSpPr>
        <p:spPr>
          <a:xfrm>
            <a:off x="3089953" y="3182420"/>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Bill Gurney</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08" name="Google Shape;208;p32"/>
          <p:cNvSpPr txBox="1"/>
          <p:nvPr/>
        </p:nvSpPr>
        <p:spPr>
          <a:xfrm>
            <a:off x="1541954" y="1572690"/>
            <a:ext cx="5825100" cy="1916400"/>
          </a:xfrm>
          <a:prstGeom prst="rect">
            <a:avLst/>
          </a:prstGeom>
          <a:noFill/>
          <a:ln>
            <a:noFill/>
          </a:ln>
        </p:spPr>
        <p:txBody>
          <a:bodyPr spcFirstLastPara="1" wrap="square" lIns="68575" tIns="34275" rIns="68575" bIns="34275" anchor="b" anchorCtr="0">
            <a:spAutoFit/>
          </a:bodyPr>
          <a:lstStyle/>
          <a:p>
            <a:pPr marL="0" marR="0" lvl="0" indent="0" algn="l" rtl="0">
              <a:spcBef>
                <a:spcPts val="0"/>
              </a:spcBef>
              <a:spcAft>
                <a:spcPts val="0"/>
              </a:spcAft>
              <a:buClr>
                <a:schemeClr val="dk1"/>
              </a:buClr>
              <a:buSzPts val="1500"/>
              <a:buFont typeface="Trebuchet MS"/>
              <a:buNone/>
            </a:pPr>
            <a:r>
              <a:rPr lang="en" sz="2000">
                <a:solidFill>
                  <a:srgbClr val="040C28"/>
                </a:solidFill>
              </a:rPr>
              <a:t>CPSARA would like to acknowledge the traditional custodians of the lands we meet on today. I am living on Dharug land. We would also like to pay our respects to the Elders both past and present, and extend that respect to any Indigenous Australians here with us today.</a:t>
            </a:r>
            <a:endParaRPr sz="1600"/>
          </a:p>
        </p:txBody>
      </p:sp>
      <p:sp>
        <p:nvSpPr>
          <p:cNvPr id="209" name="Google Shape;209;p32"/>
          <p:cNvSpPr txBox="1">
            <a:spLocks noGrp="1"/>
          </p:cNvSpPr>
          <p:nvPr>
            <p:ph type="subTitle" idx="1"/>
          </p:nvPr>
        </p:nvSpPr>
        <p:spPr>
          <a:xfrm>
            <a:off x="-775750" y="421103"/>
            <a:ext cx="7716000" cy="512400"/>
          </a:xfrm>
          <a:prstGeom prst="rect">
            <a:avLst/>
          </a:prstGeom>
          <a:noFill/>
          <a:ln>
            <a:noFill/>
          </a:ln>
        </p:spPr>
        <p:txBody>
          <a:bodyPr spcFirstLastPara="1" wrap="square" lIns="68575" tIns="34275" rIns="68575" bIns="34275" anchor="t" anchorCtr="0">
            <a:noAutofit/>
          </a:bodyPr>
          <a:lstStyle/>
          <a:p>
            <a:pPr marL="0" lvl="0" indent="0" algn="r" rtl="0">
              <a:spcBef>
                <a:spcPts val="0"/>
              </a:spcBef>
              <a:spcAft>
                <a:spcPts val="0"/>
              </a:spcAft>
              <a:buSzPts val="1900"/>
              <a:buNone/>
            </a:pPr>
            <a:r>
              <a:rPr lang="en" sz="3000" b="1"/>
              <a:t>Acknowledgement of Country</a:t>
            </a:r>
            <a:endParaRPr sz="30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David Campbell Encouragement Award Football</a:t>
            </a:r>
            <a:endParaRPr sz="3000" b="1"/>
          </a:p>
          <a:p>
            <a:pPr marL="0" lvl="0" indent="0" algn="ctr" rtl="0">
              <a:spcBef>
                <a:spcPts val="0"/>
              </a:spcBef>
              <a:spcAft>
                <a:spcPts val="0"/>
              </a:spcAft>
              <a:buClr>
                <a:schemeClr val="accent1"/>
              </a:buClr>
              <a:buSzPct val="100000"/>
              <a:buFont typeface="Trebuchet MS"/>
              <a:buNone/>
            </a:pPr>
            <a:r>
              <a:rPr lang="en" sz="3000" b="1"/>
              <a:t>Female</a:t>
            </a:r>
            <a:endParaRPr sz="3000" b="1"/>
          </a:p>
        </p:txBody>
      </p:sp>
      <p:pic>
        <p:nvPicPr>
          <p:cNvPr id="419" name="Google Shape;419;p59"/>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20" name="Google Shape;420;p59"/>
          <p:cNvSpPr txBox="1"/>
          <p:nvPr/>
        </p:nvSpPr>
        <p:spPr>
          <a:xfrm>
            <a:off x="464372" y="2189496"/>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Tamsin Colley</a:t>
            </a:r>
            <a:endParaRPr sz="3000" b="1">
              <a:solidFill>
                <a:schemeClr val="dk1"/>
              </a:solidFill>
              <a:latin typeface="Trebuchet MS"/>
              <a:ea typeface="Trebuchet MS"/>
              <a:cs typeface="Trebuchet MS"/>
              <a:sym typeface="Trebuchet MS"/>
            </a:endParaRPr>
          </a:p>
        </p:txBody>
      </p:sp>
      <p:pic>
        <p:nvPicPr>
          <p:cNvPr id="421" name="Google Shape;421;p59"/>
          <p:cNvPicPr preferRelativeResize="0"/>
          <p:nvPr/>
        </p:nvPicPr>
        <p:blipFill>
          <a:blip r:embed="rId4">
            <a:alphaModFix/>
          </a:blip>
          <a:stretch>
            <a:fillRect/>
          </a:stretch>
        </p:blipFill>
        <p:spPr>
          <a:xfrm>
            <a:off x="5561854" y="965050"/>
            <a:ext cx="2921272" cy="3213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0"/>
          <p:cNvSpPr txBox="1">
            <a:spLocks noGrp="1"/>
          </p:cNvSpPr>
          <p:nvPr>
            <p:ph type="title"/>
          </p:nvPr>
        </p:nvSpPr>
        <p:spPr>
          <a:xfrm>
            <a:off x="53462" y="113893"/>
            <a:ext cx="4263600" cy="1259700"/>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David Campbell Encouragement Award Football</a:t>
            </a:r>
            <a:endParaRPr sz="3000" b="1"/>
          </a:p>
          <a:p>
            <a:pPr marL="0" lvl="0" indent="0" algn="ctr" rtl="0">
              <a:spcBef>
                <a:spcPts val="0"/>
              </a:spcBef>
              <a:spcAft>
                <a:spcPts val="0"/>
              </a:spcAft>
              <a:buClr>
                <a:schemeClr val="accent1"/>
              </a:buClr>
              <a:buSzPct val="100000"/>
              <a:buFont typeface="Trebuchet MS"/>
              <a:buNone/>
            </a:pPr>
            <a:r>
              <a:rPr lang="en" sz="3000" b="1"/>
              <a:t>Male</a:t>
            </a:r>
            <a:endParaRPr sz="3000" b="1"/>
          </a:p>
        </p:txBody>
      </p:sp>
      <p:pic>
        <p:nvPicPr>
          <p:cNvPr id="427" name="Google Shape;427;p60"/>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428" name="Google Shape;428;p60"/>
          <p:cNvSpPr txBox="1"/>
          <p:nvPr/>
        </p:nvSpPr>
        <p:spPr>
          <a:xfrm>
            <a:off x="1109747" y="2189483"/>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Cody Sneesby</a:t>
            </a:r>
            <a:endParaRPr sz="3000" b="1">
              <a:solidFill>
                <a:schemeClr val="dk1"/>
              </a:solidFill>
              <a:latin typeface="Trebuchet MS"/>
              <a:ea typeface="Trebuchet MS"/>
              <a:cs typeface="Trebuchet MS"/>
              <a:sym typeface="Trebuchet MS"/>
            </a:endParaRPr>
          </a:p>
        </p:txBody>
      </p:sp>
      <p:pic>
        <p:nvPicPr>
          <p:cNvPr id="429" name="Google Shape;429;p60"/>
          <p:cNvPicPr preferRelativeResize="0"/>
          <p:nvPr/>
        </p:nvPicPr>
        <p:blipFill rotWithShape="1">
          <a:blip r:embed="rId4">
            <a:alphaModFix/>
          </a:blip>
          <a:srcRect t="17457"/>
          <a:stretch/>
        </p:blipFill>
        <p:spPr>
          <a:xfrm>
            <a:off x="6176275" y="1373600"/>
            <a:ext cx="2215724" cy="2787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1"/>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Judy Webber Encouragement Award Various Sports</a:t>
            </a:r>
            <a:endParaRPr/>
          </a:p>
        </p:txBody>
      </p:sp>
      <p:pic>
        <p:nvPicPr>
          <p:cNvPr id="435" name="Google Shape;435;p61"/>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36" name="Google Shape;436;p61"/>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Marita</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Morgan</a:t>
            </a:r>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2"/>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Judy Webber Encouragement Award Various Sports</a:t>
            </a:r>
            <a:endParaRPr sz="3000" b="1"/>
          </a:p>
          <a:p>
            <a:pPr marL="0" lvl="0" indent="0" algn="ctr" rtl="0">
              <a:spcBef>
                <a:spcPts val="0"/>
              </a:spcBef>
              <a:spcAft>
                <a:spcPts val="0"/>
              </a:spcAft>
              <a:buClr>
                <a:schemeClr val="accent1"/>
              </a:buClr>
              <a:buSzPct val="100000"/>
              <a:buFont typeface="Trebuchet MS"/>
              <a:buNone/>
            </a:pPr>
            <a:r>
              <a:rPr lang="en" sz="3000" b="1"/>
              <a:t>Female</a:t>
            </a:r>
            <a:endParaRPr sz="3000" b="1"/>
          </a:p>
        </p:txBody>
      </p:sp>
      <p:pic>
        <p:nvPicPr>
          <p:cNvPr id="442" name="Google Shape;442;p62"/>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43" name="Google Shape;443;p62"/>
          <p:cNvSpPr txBox="1"/>
          <p:nvPr/>
        </p:nvSpPr>
        <p:spPr>
          <a:xfrm>
            <a:off x="620945" y="1873335"/>
            <a:ext cx="4569695" cy="99257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Isla </a:t>
            </a:r>
            <a:br>
              <a:rPr lang="en" sz="3000" b="1">
                <a:solidFill>
                  <a:schemeClr val="dk1"/>
                </a:solidFill>
                <a:latin typeface="Trebuchet MS"/>
                <a:ea typeface="Trebuchet MS"/>
                <a:cs typeface="Trebuchet MS"/>
                <a:sym typeface="Trebuchet MS"/>
              </a:rPr>
            </a:br>
            <a:r>
              <a:rPr lang="en" sz="3000" b="1">
                <a:solidFill>
                  <a:schemeClr val="dk1"/>
                </a:solidFill>
                <a:latin typeface="Trebuchet MS"/>
                <a:ea typeface="Trebuchet MS"/>
                <a:cs typeface="Trebuchet MS"/>
                <a:sym typeface="Trebuchet MS"/>
              </a:rPr>
              <a:t>Gillespie </a:t>
            </a:r>
            <a:endParaRPr sz="1100"/>
          </a:p>
        </p:txBody>
      </p:sp>
      <p:pic>
        <p:nvPicPr>
          <p:cNvPr id="444" name="Google Shape;444;p62"/>
          <p:cNvPicPr preferRelativeResize="0"/>
          <p:nvPr/>
        </p:nvPicPr>
        <p:blipFill>
          <a:blip r:embed="rId4">
            <a:alphaModFix/>
          </a:blip>
          <a:stretch>
            <a:fillRect/>
          </a:stretch>
        </p:blipFill>
        <p:spPr>
          <a:xfrm>
            <a:off x="4465064" y="719875"/>
            <a:ext cx="3648561" cy="38982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3"/>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3000" b="1"/>
              <a:t>Judy Webber Encouragement Award Various Sports</a:t>
            </a:r>
            <a:endParaRPr sz="3000" b="1"/>
          </a:p>
          <a:p>
            <a:pPr marL="0" lvl="0" indent="0" algn="ctr" rtl="0">
              <a:spcBef>
                <a:spcPts val="0"/>
              </a:spcBef>
              <a:spcAft>
                <a:spcPts val="0"/>
              </a:spcAft>
              <a:buClr>
                <a:schemeClr val="accent1"/>
              </a:buClr>
              <a:buSzPct val="100000"/>
              <a:buFont typeface="Trebuchet MS"/>
              <a:buNone/>
            </a:pPr>
            <a:r>
              <a:rPr lang="en" sz="3000" b="1"/>
              <a:t>Male</a:t>
            </a:r>
            <a:endParaRPr sz="3000" b="1"/>
          </a:p>
        </p:txBody>
      </p:sp>
      <p:pic>
        <p:nvPicPr>
          <p:cNvPr id="450" name="Google Shape;450;p63"/>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51" name="Google Shape;451;p63"/>
          <p:cNvSpPr txBox="1"/>
          <p:nvPr/>
        </p:nvSpPr>
        <p:spPr>
          <a:xfrm>
            <a:off x="620945" y="1873335"/>
            <a:ext cx="4569695" cy="99257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Matthew </a:t>
            </a:r>
            <a:br>
              <a:rPr lang="en" sz="3000" b="1">
                <a:solidFill>
                  <a:schemeClr val="dk1"/>
                </a:solidFill>
                <a:latin typeface="Trebuchet MS"/>
                <a:ea typeface="Trebuchet MS"/>
                <a:cs typeface="Trebuchet MS"/>
                <a:sym typeface="Trebuchet MS"/>
              </a:rPr>
            </a:br>
            <a:r>
              <a:rPr lang="en" sz="3000" b="1">
                <a:solidFill>
                  <a:schemeClr val="dk1"/>
                </a:solidFill>
                <a:latin typeface="Trebuchet MS"/>
                <a:ea typeface="Trebuchet MS"/>
                <a:cs typeface="Trebuchet MS"/>
                <a:sym typeface="Trebuchet MS"/>
              </a:rPr>
              <a:t>Engesser</a:t>
            </a:r>
            <a:endParaRPr sz="3000" b="1">
              <a:solidFill>
                <a:schemeClr val="dk1"/>
              </a:solidFill>
              <a:latin typeface="Trebuchet MS"/>
              <a:ea typeface="Trebuchet MS"/>
              <a:cs typeface="Trebuchet MS"/>
              <a:sym typeface="Trebuchet MS"/>
            </a:endParaRPr>
          </a:p>
        </p:txBody>
      </p:sp>
      <p:pic>
        <p:nvPicPr>
          <p:cNvPr id="452" name="Google Shape;452;p63"/>
          <p:cNvPicPr preferRelativeResize="0"/>
          <p:nvPr/>
        </p:nvPicPr>
        <p:blipFill>
          <a:blip r:embed="rId4">
            <a:alphaModFix/>
          </a:blip>
          <a:stretch>
            <a:fillRect/>
          </a:stretch>
        </p:blipFill>
        <p:spPr>
          <a:xfrm>
            <a:off x="4571989" y="856113"/>
            <a:ext cx="3648561" cy="343126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4"/>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Dawn Fraser Award for Swimming  </a:t>
            </a:r>
            <a:endParaRPr/>
          </a:p>
        </p:txBody>
      </p:sp>
      <p:pic>
        <p:nvPicPr>
          <p:cNvPr id="458" name="Google Shape;458;p64"/>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59" name="Google Shape;459;p64"/>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Marita</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Morgan</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5"/>
          <p:cNvSpPr txBox="1">
            <a:spLocks noGrp="1"/>
          </p:cNvSpPr>
          <p:nvPr>
            <p:ph type="title"/>
          </p:nvPr>
        </p:nvSpPr>
        <p:spPr>
          <a:xfrm>
            <a:off x="53450" y="113902"/>
            <a:ext cx="4432800" cy="16314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Dawn Fraser Award for Swimming </a:t>
            </a:r>
            <a:br>
              <a:rPr lang="en" sz="3000" b="1"/>
            </a:br>
            <a:r>
              <a:rPr lang="en" sz="3000" b="1"/>
              <a:t>Female</a:t>
            </a:r>
            <a:endParaRPr/>
          </a:p>
        </p:txBody>
      </p:sp>
      <p:pic>
        <p:nvPicPr>
          <p:cNvPr id="465" name="Google Shape;465;p65"/>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66" name="Google Shape;466;p65"/>
          <p:cNvSpPr txBox="1"/>
          <p:nvPr/>
        </p:nvSpPr>
        <p:spPr>
          <a:xfrm>
            <a:off x="564400" y="2092860"/>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Chloe Oates</a:t>
            </a:r>
            <a:endParaRPr sz="3000" b="1">
              <a:solidFill>
                <a:schemeClr val="dk1"/>
              </a:solidFill>
              <a:latin typeface="Trebuchet MS"/>
              <a:ea typeface="Trebuchet MS"/>
              <a:cs typeface="Trebuchet MS"/>
              <a:sym typeface="Trebuchet MS"/>
            </a:endParaRPr>
          </a:p>
        </p:txBody>
      </p:sp>
      <p:pic>
        <p:nvPicPr>
          <p:cNvPr id="467" name="Google Shape;467;p65"/>
          <p:cNvPicPr preferRelativeResize="0"/>
          <p:nvPr/>
        </p:nvPicPr>
        <p:blipFill>
          <a:blip r:embed="rId4">
            <a:alphaModFix/>
          </a:blip>
          <a:stretch>
            <a:fillRect/>
          </a:stretch>
        </p:blipFill>
        <p:spPr>
          <a:xfrm>
            <a:off x="4486250" y="1326302"/>
            <a:ext cx="4195052" cy="2796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6"/>
          <p:cNvSpPr txBox="1">
            <a:spLocks noGrp="1"/>
          </p:cNvSpPr>
          <p:nvPr>
            <p:ph type="title"/>
          </p:nvPr>
        </p:nvSpPr>
        <p:spPr>
          <a:xfrm>
            <a:off x="53449" y="113902"/>
            <a:ext cx="4518600" cy="1571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Dawn Fraser Award for Swimming</a:t>
            </a:r>
            <a:endParaRPr sz="3000" b="1"/>
          </a:p>
          <a:p>
            <a:pPr marL="0" lvl="0" indent="0" algn="ctr" rtl="0">
              <a:spcBef>
                <a:spcPts val="0"/>
              </a:spcBef>
              <a:spcAft>
                <a:spcPts val="0"/>
              </a:spcAft>
              <a:buClr>
                <a:schemeClr val="accent1"/>
              </a:buClr>
              <a:buSzPts val="3000"/>
              <a:buFont typeface="Trebuchet MS"/>
              <a:buNone/>
            </a:pPr>
            <a:r>
              <a:rPr lang="en" sz="3000" b="1"/>
              <a:t>Male</a:t>
            </a:r>
            <a:endParaRPr sz="3000" b="1"/>
          </a:p>
        </p:txBody>
      </p:sp>
      <p:pic>
        <p:nvPicPr>
          <p:cNvPr id="473" name="Google Shape;473;p66"/>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74" name="Google Shape;474;p66"/>
          <p:cNvSpPr txBox="1"/>
          <p:nvPr/>
        </p:nvSpPr>
        <p:spPr>
          <a:xfrm>
            <a:off x="639350" y="2040760"/>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Beau Matthews</a:t>
            </a:r>
            <a:endParaRPr sz="3000" b="1">
              <a:solidFill>
                <a:schemeClr val="dk1"/>
              </a:solidFill>
              <a:latin typeface="Trebuchet MS"/>
              <a:ea typeface="Trebuchet MS"/>
              <a:cs typeface="Trebuchet MS"/>
              <a:sym typeface="Trebuchet MS"/>
            </a:endParaRPr>
          </a:p>
        </p:txBody>
      </p:sp>
      <p:pic>
        <p:nvPicPr>
          <p:cNvPr id="475" name="Google Shape;475;p66"/>
          <p:cNvPicPr preferRelativeResize="0"/>
          <p:nvPr/>
        </p:nvPicPr>
        <p:blipFill>
          <a:blip r:embed="rId4">
            <a:alphaModFix/>
          </a:blip>
          <a:stretch>
            <a:fillRect/>
          </a:stretch>
        </p:blipFill>
        <p:spPr>
          <a:xfrm>
            <a:off x="5261049" y="490438"/>
            <a:ext cx="2744750" cy="41626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7"/>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Tim Sherry Award for Athletics 	</a:t>
            </a:r>
            <a:endParaRPr/>
          </a:p>
        </p:txBody>
      </p:sp>
      <p:pic>
        <p:nvPicPr>
          <p:cNvPr id="481" name="Google Shape;481;p67"/>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82" name="Google Shape;482;p67"/>
          <p:cNvSpPr txBox="1"/>
          <p:nvPr/>
        </p:nvSpPr>
        <p:spPr>
          <a:xfrm>
            <a:off x="3032114" y="3218102"/>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Kim Georgallis</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8"/>
          <p:cNvSpPr txBox="1">
            <a:spLocks noGrp="1"/>
          </p:cNvSpPr>
          <p:nvPr>
            <p:ph type="title"/>
          </p:nvPr>
        </p:nvSpPr>
        <p:spPr>
          <a:xfrm>
            <a:off x="53450" y="113900"/>
            <a:ext cx="4422300" cy="1802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Tim Sherry Award for Athletics </a:t>
            </a:r>
            <a:endParaRPr sz="3000" b="1"/>
          </a:p>
          <a:p>
            <a:pPr marL="0" lvl="0" indent="0" algn="ctr" rtl="0">
              <a:spcBef>
                <a:spcPts val="0"/>
              </a:spcBef>
              <a:spcAft>
                <a:spcPts val="0"/>
              </a:spcAft>
              <a:buClr>
                <a:schemeClr val="accent1"/>
              </a:buClr>
              <a:buSzPts val="3000"/>
              <a:buFont typeface="Trebuchet MS"/>
              <a:buNone/>
            </a:pPr>
            <a:r>
              <a:rPr lang="en" sz="3000" b="1"/>
              <a:t>Female</a:t>
            </a:r>
            <a:r>
              <a:rPr lang="en" sz="1400">
                <a:latin typeface="Calibri"/>
                <a:ea typeface="Calibri"/>
                <a:cs typeface="Calibri"/>
                <a:sym typeface="Calibri"/>
              </a:rPr>
              <a:t>	 </a:t>
            </a:r>
            <a:endParaRPr/>
          </a:p>
        </p:txBody>
      </p:sp>
      <p:pic>
        <p:nvPicPr>
          <p:cNvPr id="488" name="Google Shape;488;p68"/>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89" name="Google Shape;489;p68"/>
          <p:cNvSpPr txBox="1"/>
          <p:nvPr/>
        </p:nvSpPr>
        <p:spPr>
          <a:xfrm>
            <a:off x="617950" y="2104172"/>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Indi Cooper  </a:t>
            </a:r>
            <a:endParaRPr sz="1100"/>
          </a:p>
        </p:txBody>
      </p:sp>
      <p:pic>
        <p:nvPicPr>
          <p:cNvPr id="490" name="Google Shape;490;p68"/>
          <p:cNvPicPr preferRelativeResize="0"/>
          <p:nvPr/>
        </p:nvPicPr>
        <p:blipFill>
          <a:blip r:embed="rId4">
            <a:alphaModFix/>
          </a:blip>
          <a:stretch>
            <a:fillRect/>
          </a:stretch>
        </p:blipFill>
        <p:spPr>
          <a:xfrm>
            <a:off x="4475750" y="773513"/>
            <a:ext cx="3651649" cy="35964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3"/>
          <p:cNvPicPr preferRelativeResize="0"/>
          <p:nvPr/>
        </p:nvPicPr>
        <p:blipFill rotWithShape="1">
          <a:blip r:embed="rId3">
            <a:alphaModFix/>
          </a:blip>
          <a:srcRect/>
          <a:stretch/>
        </p:blipFill>
        <p:spPr>
          <a:xfrm>
            <a:off x="391937" y="3389915"/>
            <a:ext cx="1857375" cy="1571625"/>
          </a:xfrm>
          <a:prstGeom prst="rect">
            <a:avLst/>
          </a:prstGeom>
          <a:noFill/>
          <a:ln>
            <a:noFill/>
          </a:ln>
        </p:spPr>
      </p:pic>
      <p:pic>
        <p:nvPicPr>
          <p:cNvPr id="215" name="Google Shape;215;p33"/>
          <p:cNvPicPr preferRelativeResize="0"/>
          <p:nvPr/>
        </p:nvPicPr>
        <p:blipFill rotWithShape="1">
          <a:blip r:embed="rId4">
            <a:alphaModFix/>
          </a:blip>
          <a:srcRect b="17232"/>
          <a:stretch/>
        </p:blipFill>
        <p:spPr>
          <a:xfrm>
            <a:off x="3321850" y="435050"/>
            <a:ext cx="2500300" cy="3814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9"/>
          <p:cNvSpPr txBox="1">
            <a:spLocks noGrp="1"/>
          </p:cNvSpPr>
          <p:nvPr>
            <p:ph type="title"/>
          </p:nvPr>
        </p:nvSpPr>
        <p:spPr>
          <a:xfrm>
            <a:off x="53450" y="113900"/>
            <a:ext cx="4614900" cy="23808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Tim Sherry Award for Athletics</a:t>
            </a:r>
            <a:endParaRPr sz="3000" b="1"/>
          </a:p>
          <a:p>
            <a:pPr marL="0" lvl="0" indent="0" algn="ctr" rtl="0">
              <a:spcBef>
                <a:spcPts val="0"/>
              </a:spcBef>
              <a:spcAft>
                <a:spcPts val="0"/>
              </a:spcAft>
              <a:buClr>
                <a:schemeClr val="accent1"/>
              </a:buClr>
              <a:buSzPts val="3000"/>
              <a:buFont typeface="Trebuchet MS"/>
              <a:buNone/>
            </a:pPr>
            <a:r>
              <a:rPr lang="en" sz="3000" b="1"/>
              <a:t>     	Male	</a:t>
            </a:r>
            <a:r>
              <a:rPr lang="en" sz="1400">
                <a:latin typeface="Calibri"/>
                <a:ea typeface="Calibri"/>
                <a:cs typeface="Calibri"/>
                <a:sym typeface="Calibri"/>
              </a:rPr>
              <a:t>		 </a:t>
            </a:r>
            <a:endParaRPr/>
          </a:p>
        </p:txBody>
      </p:sp>
      <p:pic>
        <p:nvPicPr>
          <p:cNvPr id="496" name="Google Shape;496;p69"/>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497" name="Google Shape;497;p69"/>
          <p:cNvSpPr txBox="1"/>
          <p:nvPr/>
        </p:nvSpPr>
        <p:spPr>
          <a:xfrm>
            <a:off x="650050" y="1868010"/>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Jackson Love</a:t>
            </a:r>
            <a:endParaRPr sz="3000" b="1">
              <a:solidFill>
                <a:schemeClr val="dk1"/>
              </a:solidFill>
              <a:latin typeface="Trebuchet MS"/>
              <a:ea typeface="Trebuchet MS"/>
              <a:cs typeface="Trebuchet MS"/>
              <a:sym typeface="Trebuchet MS"/>
            </a:endParaRPr>
          </a:p>
        </p:txBody>
      </p:sp>
      <p:pic>
        <p:nvPicPr>
          <p:cNvPr id="498" name="Google Shape;498;p69"/>
          <p:cNvPicPr preferRelativeResize="0"/>
          <p:nvPr/>
        </p:nvPicPr>
        <p:blipFill>
          <a:blip r:embed="rId4">
            <a:alphaModFix/>
          </a:blip>
          <a:stretch>
            <a:fillRect/>
          </a:stretch>
        </p:blipFill>
        <p:spPr>
          <a:xfrm>
            <a:off x="4044325" y="1231713"/>
            <a:ext cx="3619550" cy="26800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0"/>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Footballer of the Year	</a:t>
            </a:r>
            <a:endParaRPr/>
          </a:p>
        </p:txBody>
      </p:sp>
      <p:pic>
        <p:nvPicPr>
          <p:cNvPr id="504" name="Google Shape;504;p70"/>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05" name="Google Shape;505;p70"/>
          <p:cNvSpPr txBox="1"/>
          <p:nvPr/>
        </p:nvSpPr>
        <p:spPr>
          <a:xfrm>
            <a:off x="3032114" y="3218102"/>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Ian Menzies</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1"/>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Footballer of the Year</a:t>
            </a:r>
            <a:endParaRPr sz="3000" b="1"/>
          </a:p>
          <a:p>
            <a:pPr marL="0" lvl="0" indent="0" algn="ctr" rtl="0">
              <a:spcBef>
                <a:spcPts val="0"/>
              </a:spcBef>
              <a:spcAft>
                <a:spcPts val="0"/>
              </a:spcAft>
              <a:buClr>
                <a:schemeClr val="accent1"/>
              </a:buClr>
              <a:buSzPts val="3000"/>
              <a:buFont typeface="Trebuchet MS"/>
              <a:buNone/>
            </a:pPr>
            <a:r>
              <a:rPr lang="en" sz="3000" b="1"/>
              <a:t>            Female		</a:t>
            </a:r>
            <a:r>
              <a:rPr lang="en" sz="1400" b="1">
                <a:latin typeface="Calibri"/>
                <a:ea typeface="Calibri"/>
                <a:cs typeface="Calibri"/>
                <a:sym typeface="Calibri"/>
              </a:rPr>
              <a:t>	</a:t>
            </a:r>
            <a:r>
              <a:rPr lang="en" sz="1400">
                <a:latin typeface="Calibri"/>
                <a:ea typeface="Calibri"/>
                <a:cs typeface="Calibri"/>
                <a:sym typeface="Calibri"/>
              </a:rPr>
              <a:t>			</a:t>
            </a:r>
            <a:endParaRPr/>
          </a:p>
        </p:txBody>
      </p:sp>
      <p:pic>
        <p:nvPicPr>
          <p:cNvPr id="511" name="Google Shape;511;p71"/>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12" name="Google Shape;512;p71"/>
          <p:cNvSpPr txBox="1"/>
          <p:nvPr/>
        </p:nvSpPr>
        <p:spPr>
          <a:xfrm>
            <a:off x="628650" y="2040835"/>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Georgia Beikoff</a:t>
            </a:r>
            <a:endParaRPr sz="3000" b="1">
              <a:solidFill>
                <a:schemeClr val="dk1"/>
              </a:solidFill>
              <a:latin typeface="Trebuchet MS"/>
              <a:ea typeface="Trebuchet MS"/>
              <a:cs typeface="Trebuchet MS"/>
              <a:sym typeface="Trebuchet MS"/>
            </a:endParaRPr>
          </a:p>
        </p:txBody>
      </p:sp>
      <p:pic>
        <p:nvPicPr>
          <p:cNvPr id="513" name="Google Shape;513;p71"/>
          <p:cNvPicPr preferRelativeResize="0"/>
          <p:nvPr/>
        </p:nvPicPr>
        <p:blipFill>
          <a:blip r:embed="rId4">
            <a:alphaModFix/>
          </a:blip>
          <a:stretch>
            <a:fillRect/>
          </a:stretch>
        </p:blipFill>
        <p:spPr>
          <a:xfrm>
            <a:off x="4861725" y="1358400"/>
            <a:ext cx="3640950" cy="24267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2"/>
          <p:cNvSpPr txBox="1">
            <a:spLocks noGrp="1"/>
          </p:cNvSpPr>
          <p:nvPr>
            <p:ph type="title"/>
          </p:nvPr>
        </p:nvSpPr>
        <p:spPr>
          <a:xfrm>
            <a:off x="53462" y="113893"/>
            <a:ext cx="42636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Footballer of the Year</a:t>
            </a:r>
            <a:endParaRPr sz="3000" b="1"/>
          </a:p>
          <a:p>
            <a:pPr marL="0" lvl="0" indent="0" algn="ctr" rtl="0">
              <a:spcBef>
                <a:spcPts val="0"/>
              </a:spcBef>
              <a:spcAft>
                <a:spcPts val="0"/>
              </a:spcAft>
              <a:buClr>
                <a:schemeClr val="accent1"/>
              </a:buClr>
              <a:buSzPts val="3000"/>
              <a:buFont typeface="Trebuchet MS"/>
              <a:buNone/>
            </a:pPr>
            <a:r>
              <a:rPr lang="en" sz="3000" b="1"/>
              <a:t>            Male		</a:t>
            </a:r>
            <a:r>
              <a:rPr lang="en" sz="1400" b="1">
                <a:latin typeface="Calibri"/>
                <a:ea typeface="Calibri"/>
                <a:cs typeface="Calibri"/>
                <a:sym typeface="Calibri"/>
              </a:rPr>
              <a:t>	</a:t>
            </a:r>
            <a:r>
              <a:rPr lang="en" sz="1400">
                <a:latin typeface="Calibri"/>
                <a:ea typeface="Calibri"/>
                <a:cs typeface="Calibri"/>
                <a:sym typeface="Calibri"/>
              </a:rPr>
              <a:t>			</a:t>
            </a:r>
            <a:endParaRPr/>
          </a:p>
        </p:txBody>
      </p:sp>
      <p:pic>
        <p:nvPicPr>
          <p:cNvPr id="519" name="Google Shape;519;p72"/>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520" name="Google Shape;520;p72"/>
          <p:cNvSpPr txBox="1"/>
          <p:nvPr/>
        </p:nvSpPr>
        <p:spPr>
          <a:xfrm>
            <a:off x="464375" y="2040760"/>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Tomas Scotti</a:t>
            </a:r>
            <a:endParaRPr sz="3000" b="1">
              <a:solidFill>
                <a:schemeClr val="dk1"/>
              </a:solidFill>
              <a:latin typeface="Trebuchet MS"/>
              <a:ea typeface="Trebuchet MS"/>
              <a:cs typeface="Trebuchet MS"/>
              <a:sym typeface="Trebuchet MS"/>
            </a:endParaRPr>
          </a:p>
        </p:txBody>
      </p:sp>
      <p:pic>
        <p:nvPicPr>
          <p:cNvPr id="521" name="Google Shape;521;p72"/>
          <p:cNvPicPr preferRelativeResize="0"/>
          <p:nvPr/>
        </p:nvPicPr>
        <p:blipFill>
          <a:blip r:embed="rId4">
            <a:alphaModFix/>
          </a:blip>
          <a:stretch>
            <a:fillRect/>
          </a:stretch>
        </p:blipFill>
        <p:spPr>
          <a:xfrm>
            <a:off x="5214600" y="970125"/>
            <a:ext cx="3219625" cy="3203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3"/>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President’s Award</a:t>
            </a:r>
            <a:endParaRPr/>
          </a:p>
        </p:txBody>
      </p:sp>
      <p:pic>
        <p:nvPicPr>
          <p:cNvPr id="527" name="Google Shape;527;p73"/>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28" name="Google Shape;528;p73"/>
          <p:cNvSpPr txBox="1"/>
          <p:nvPr/>
        </p:nvSpPr>
        <p:spPr>
          <a:xfrm>
            <a:off x="3032114" y="3218102"/>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Brian Berry</a:t>
            </a:r>
            <a:endParaRPr sz="11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4"/>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President’s Award</a:t>
            </a:r>
            <a:r>
              <a:rPr lang="en" sz="1500"/>
              <a:t>		</a:t>
            </a:r>
            <a:r>
              <a:rPr lang="en" sz="1500">
                <a:latin typeface="Calibri"/>
                <a:ea typeface="Calibri"/>
                <a:cs typeface="Calibri"/>
                <a:sym typeface="Calibri"/>
              </a:rPr>
              <a:t>		</a:t>
            </a:r>
            <a:endParaRPr/>
          </a:p>
        </p:txBody>
      </p:sp>
      <p:pic>
        <p:nvPicPr>
          <p:cNvPr id="534" name="Google Shape;534;p74"/>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35" name="Google Shape;535;p74"/>
          <p:cNvSpPr txBox="1"/>
          <p:nvPr/>
        </p:nvSpPr>
        <p:spPr>
          <a:xfrm>
            <a:off x="628650" y="2040835"/>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Heather Berry</a:t>
            </a:r>
            <a:endParaRPr sz="3000" b="1">
              <a:solidFill>
                <a:schemeClr val="dk1"/>
              </a:solidFill>
              <a:latin typeface="Trebuchet MS"/>
              <a:ea typeface="Trebuchet MS"/>
              <a:cs typeface="Trebuchet MS"/>
              <a:sym typeface="Trebuchet MS"/>
            </a:endParaRPr>
          </a:p>
        </p:txBody>
      </p:sp>
      <p:pic>
        <p:nvPicPr>
          <p:cNvPr id="536" name="Google Shape;536;p74"/>
          <p:cNvPicPr preferRelativeResize="0"/>
          <p:nvPr/>
        </p:nvPicPr>
        <p:blipFill>
          <a:blip r:embed="rId4">
            <a:alphaModFix/>
          </a:blip>
          <a:stretch>
            <a:fillRect/>
          </a:stretch>
        </p:blipFill>
        <p:spPr>
          <a:xfrm>
            <a:off x="5790175" y="758375"/>
            <a:ext cx="2899576" cy="36267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5"/>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Daniel Berry Inspirational Award</a:t>
            </a:r>
            <a:endParaRPr/>
          </a:p>
        </p:txBody>
      </p:sp>
      <p:pic>
        <p:nvPicPr>
          <p:cNvPr id="542" name="Google Shape;542;p75"/>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43" name="Google Shape;543;p75"/>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Heather Berry</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6"/>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Daniel Berry Inspirational Award</a:t>
            </a:r>
            <a:endParaRPr/>
          </a:p>
        </p:txBody>
      </p:sp>
      <p:pic>
        <p:nvPicPr>
          <p:cNvPr id="549" name="Google Shape;549;p76"/>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50" name="Google Shape;550;p76"/>
          <p:cNvSpPr txBox="1"/>
          <p:nvPr/>
        </p:nvSpPr>
        <p:spPr>
          <a:xfrm>
            <a:off x="617950" y="2306297"/>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Mali Lovell</a:t>
            </a:r>
            <a:endParaRPr sz="3000" b="1">
              <a:solidFill>
                <a:schemeClr val="dk1"/>
              </a:solidFill>
              <a:latin typeface="Trebuchet MS"/>
              <a:ea typeface="Trebuchet MS"/>
              <a:cs typeface="Trebuchet MS"/>
              <a:sym typeface="Trebuchet MS"/>
            </a:endParaRPr>
          </a:p>
        </p:txBody>
      </p:sp>
      <p:pic>
        <p:nvPicPr>
          <p:cNvPr id="551" name="Google Shape;551;p76"/>
          <p:cNvPicPr preferRelativeResize="0"/>
          <p:nvPr/>
        </p:nvPicPr>
        <p:blipFill>
          <a:blip r:embed="rId4">
            <a:alphaModFix/>
          </a:blip>
          <a:stretch>
            <a:fillRect/>
          </a:stretch>
        </p:blipFill>
        <p:spPr>
          <a:xfrm>
            <a:off x="3855387" y="1257674"/>
            <a:ext cx="4360056" cy="30501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7"/>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Community Spirit Award</a:t>
            </a:r>
            <a:endParaRPr/>
          </a:p>
        </p:txBody>
      </p:sp>
      <p:pic>
        <p:nvPicPr>
          <p:cNvPr id="557" name="Google Shape;557;p77"/>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58" name="Google Shape;558;p77"/>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Murray</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Bartram</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8"/>
          <p:cNvSpPr txBox="1">
            <a:spLocks noGrp="1"/>
          </p:cNvSpPr>
          <p:nvPr>
            <p:ph type="title"/>
          </p:nvPr>
        </p:nvSpPr>
        <p:spPr>
          <a:xfrm>
            <a:off x="53450" y="253075"/>
            <a:ext cx="4379400" cy="10638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2700"/>
              <a:buFont typeface="Trebuchet MS"/>
              <a:buNone/>
            </a:pPr>
            <a:r>
              <a:rPr lang="en" b="1"/>
              <a:t>Community Spirit Award</a:t>
            </a:r>
            <a:endParaRPr b="1"/>
          </a:p>
          <a:p>
            <a:pPr marL="0" lvl="0" indent="0" algn="ctr" rtl="0">
              <a:spcBef>
                <a:spcPts val="0"/>
              </a:spcBef>
              <a:spcAft>
                <a:spcPts val="0"/>
              </a:spcAft>
              <a:buClr>
                <a:schemeClr val="accent1"/>
              </a:buClr>
              <a:buSzPts val="2700"/>
              <a:buFont typeface="Trebuchet MS"/>
              <a:buNone/>
            </a:pPr>
            <a:r>
              <a:rPr lang="en" b="1"/>
              <a:t>Female</a:t>
            </a:r>
            <a:endParaRPr b="1"/>
          </a:p>
        </p:txBody>
      </p:sp>
      <p:pic>
        <p:nvPicPr>
          <p:cNvPr id="564" name="Google Shape;564;p78"/>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65" name="Google Shape;565;p78"/>
          <p:cNvSpPr txBox="1"/>
          <p:nvPr/>
        </p:nvSpPr>
        <p:spPr>
          <a:xfrm>
            <a:off x="628650" y="1873275"/>
            <a:ext cx="54339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Victoria Robinson</a:t>
            </a:r>
            <a:endParaRPr sz="3000" b="1" i="1">
              <a:solidFill>
                <a:schemeClr val="dk1"/>
              </a:solidFill>
              <a:latin typeface="Trebuchet MS"/>
              <a:ea typeface="Trebuchet MS"/>
              <a:cs typeface="Trebuchet MS"/>
              <a:sym typeface="Trebuchet MS"/>
            </a:endParaRPr>
          </a:p>
        </p:txBody>
      </p:sp>
      <p:pic>
        <p:nvPicPr>
          <p:cNvPr id="566" name="Google Shape;566;p78"/>
          <p:cNvPicPr preferRelativeResize="0"/>
          <p:nvPr/>
        </p:nvPicPr>
        <p:blipFill>
          <a:blip r:embed="rId4">
            <a:alphaModFix/>
          </a:blip>
          <a:stretch>
            <a:fillRect/>
          </a:stretch>
        </p:blipFill>
        <p:spPr>
          <a:xfrm>
            <a:off x="4322100" y="1084626"/>
            <a:ext cx="4144850" cy="2762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subTitle" idx="1"/>
          </p:nvPr>
        </p:nvSpPr>
        <p:spPr>
          <a:xfrm>
            <a:off x="-2569288" y="2107568"/>
            <a:ext cx="7716000" cy="1258200"/>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Annual Report</a:t>
            </a:r>
            <a:endParaRPr sz="2400" b="1"/>
          </a:p>
        </p:txBody>
      </p:sp>
      <p:pic>
        <p:nvPicPr>
          <p:cNvPr id="221" name="Google Shape;221;p34"/>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22" name="Google Shape;222;p34"/>
          <p:cNvSpPr txBox="1"/>
          <p:nvPr/>
        </p:nvSpPr>
        <p:spPr>
          <a:xfrm>
            <a:off x="2930454" y="2119316"/>
            <a:ext cx="5825100" cy="1234800"/>
          </a:xfrm>
          <a:prstGeom prst="rect">
            <a:avLst/>
          </a:prstGeom>
          <a:noFill/>
          <a:ln>
            <a:noFill/>
          </a:ln>
        </p:spPr>
        <p:txBody>
          <a:bodyPr spcFirstLastPara="1" wrap="square" lIns="68575" tIns="34275" rIns="68575" bIns="34275" anchor="b" anchorCtr="0">
            <a:noAutofit/>
          </a:bodyPr>
          <a:lstStyle/>
          <a:p>
            <a:pPr marL="0" marR="0" lvl="0" indent="0" algn="l" rtl="0">
              <a:spcBef>
                <a:spcPts val="0"/>
              </a:spcBef>
              <a:spcAft>
                <a:spcPts val="0"/>
              </a:spcAft>
              <a:buClr>
                <a:schemeClr val="dk1"/>
              </a:buClr>
              <a:buSzPts val="1500"/>
              <a:buFont typeface="Trebuchet MS"/>
              <a:buNone/>
            </a:pPr>
            <a:r>
              <a:rPr lang="en" sz="1500" b="0" i="0" u="none" strike="noStrike" cap="none">
                <a:solidFill>
                  <a:schemeClr val="dk1"/>
                </a:solidFill>
                <a:latin typeface="Trebuchet MS"/>
                <a:ea typeface="Trebuchet MS"/>
                <a:cs typeface="Trebuchet MS"/>
                <a:sym typeface="Trebuchet MS"/>
              </a:rPr>
              <a:t>See Annual Report 202</a:t>
            </a:r>
            <a:r>
              <a:rPr lang="en" sz="1500">
                <a:solidFill>
                  <a:schemeClr val="dk1"/>
                </a:solidFill>
                <a:latin typeface="Trebuchet MS"/>
                <a:ea typeface="Trebuchet MS"/>
                <a:cs typeface="Trebuchet MS"/>
                <a:sym typeface="Trebuchet MS"/>
              </a:rPr>
              <a:t>3</a:t>
            </a:r>
            <a:r>
              <a:rPr lang="en" sz="1500" b="0" i="0" u="none" strike="noStrike" cap="none">
                <a:solidFill>
                  <a:schemeClr val="dk1"/>
                </a:solidFill>
                <a:latin typeface="Trebuchet MS"/>
                <a:ea typeface="Trebuchet MS"/>
                <a:cs typeface="Trebuchet MS"/>
                <a:sym typeface="Trebuchet MS"/>
              </a:rPr>
              <a:t> on CPSARA website</a:t>
            </a:r>
            <a:br>
              <a:rPr lang="en" sz="1500" b="0" i="0" u="none" strike="noStrike" cap="none">
                <a:solidFill>
                  <a:schemeClr val="dk1"/>
                </a:solidFill>
                <a:latin typeface="Trebuchet MS"/>
                <a:ea typeface="Trebuchet MS"/>
                <a:cs typeface="Trebuchet MS"/>
                <a:sym typeface="Trebuchet MS"/>
              </a:rPr>
            </a:br>
            <a:r>
              <a:rPr lang="en" sz="1500" b="0" i="0" u="none" strike="noStrike" cap="none">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9"/>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2700"/>
              <a:buFont typeface="Trebuchet MS"/>
              <a:buNone/>
            </a:pPr>
            <a:r>
              <a:rPr lang="en" b="1"/>
              <a:t>Community Spirit Award</a:t>
            </a:r>
            <a:endParaRPr b="1"/>
          </a:p>
          <a:p>
            <a:pPr marL="0" lvl="0" indent="0" algn="ctr" rtl="0">
              <a:spcBef>
                <a:spcPts val="0"/>
              </a:spcBef>
              <a:spcAft>
                <a:spcPts val="0"/>
              </a:spcAft>
              <a:buClr>
                <a:schemeClr val="accent1"/>
              </a:buClr>
              <a:buSzPts val="2700"/>
              <a:buFont typeface="Trebuchet MS"/>
              <a:buNone/>
            </a:pPr>
            <a:r>
              <a:rPr lang="en" b="1"/>
              <a:t>Male</a:t>
            </a:r>
            <a:endParaRPr b="1"/>
          </a:p>
        </p:txBody>
      </p:sp>
      <p:pic>
        <p:nvPicPr>
          <p:cNvPr id="572" name="Google Shape;572;p79"/>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73" name="Google Shape;573;p79"/>
          <p:cNvSpPr txBox="1"/>
          <p:nvPr/>
        </p:nvSpPr>
        <p:spPr>
          <a:xfrm>
            <a:off x="640638" y="2040835"/>
            <a:ext cx="30891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Ché Fornusek</a:t>
            </a:r>
            <a:endParaRPr sz="3000" b="1" i="1">
              <a:solidFill>
                <a:schemeClr val="dk1"/>
              </a:solidFill>
              <a:latin typeface="Trebuchet MS"/>
              <a:ea typeface="Trebuchet MS"/>
              <a:cs typeface="Trebuchet MS"/>
              <a:sym typeface="Trebuchet MS"/>
            </a:endParaRPr>
          </a:p>
        </p:txBody>
      </p:sp>
      <p:pic>
        <p:nvPicPr>
          <p:cNvPr id="574" name="Google Shape;574;p79"/>
          <p:cNvPicPr preferRelativeResize="0"/>
          <p:nvPr/>
        </p:nvPicPr>
        <p:blipFill>
          <a:blip r:embed="rId4">
            <a:alphaModFix/>
          </a:blip>
          <a:stretch>
            <a:fillRect/>
          </a:stretch>
        </p:blipFill>
        <p:spPr>
          <a:xfrm>
            <a:off x="4618625" y="849125"/>
            <a:ext cx="3452151" cy="3445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0"/>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Recognition of High Achievement Awards</a:t>
            </a:r>
            <a:endParaRPr/>
          </a:p>
        </p:txBody>
      </p:sp>
      <p:pic>
        <p:nvPicPr>
          <p:cNvPr id="580" name="Google Shape;580;p80"/>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81" name="Google Shape;581;p80"/>
          <p:cNvSpPr txBox="1"/>
          <p:nvPr/>
        </p:nvSpPr>
        <p:spPr>
          <a:xfrm>
            <a:off x="3032114" y="3218102"/>
            <a:ext cx="3529173"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Brian Berry</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1"/>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Recognition of High Achievement Awards</a:t>
            </a:r>
            <a:endParaRPr b="1"/>
          </a:p>
        </p:txBody>
      </p:sp>
      <p:pic>
        <p:nvPicPr>
          <p:cNvPr id="587" name="Google Shape;587;p81"/>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88" name="Google Shape;588;p81"/>
          <p:cNvSpPr txBox="1"/>
          <p:nvPr/>
        </p:nvSpPr>
        <p:spPr>
          <a:xfrm>
            <a:off x="607226" y="2040760"/>
            <a:ext cx="2995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Rosemary Little</a:t>
            </a:r>
            <a:endParaRPr sz="3000" b="1" i="1">
              <a:solidFill>
                <a:schemeClr val="dk1"/>
              </a:solidFill>
              <a:latin typeface="Trebuchet MS"/>
              <a:ea typeface="Trebuchet MS"/>
              <a:cs typeface="Trebuchet MS"/>
              <a:sym typeface="Trebuchet MS"/>
            </a:endParaRPr>
          </a:p>
        </p:txBody>
      </p:sp>
      <p:pic>
        <p:nvPicPr>
          <p:cNvPr id="589" name="Google Shape;589;p81"/>
          <p:cNvPicPr preferRelativeResize="0"/>
          <p:nvPr/>
        </p:nvPicPr>
        <p:blipFill>
          <a:blip r:embed="rId4">
            <a:alphaModFix/>
          </a:blip>
          <a:stretch>
            <a:fillRect/>
          </a:stretch>
        </p:blipFill>
        <p:spPr>
          <a:xfrm>
            <a:off x="4572000" y="891200"/>
            <a:ext cx="3920726" cy="35094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2"/>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Recognition of High Achievement Awards</a:t>
            </a:r>
            <a:endParaRPr b="1"/>
          </a:p>
        </p:txBody>
      </p:sp>
      <p:pic>
        <p:nvPicPr>
          <p:cNvPr id="595" name="Google Shape;595;p82"/>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596" name="Google Shape;596;p82"/>
          <p:cNvSpPr txBox="1"/>
          <p:nvPr/>
        </p:nvSpPr>
        <p:spPr>
          <a:xfrm>
            <a:off x="464376" y="2104172"/>
            <a:ext cx="2995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Waryk Holmes</a:t>
            </a:r>
            <a:endParaRPr sz="3000" b="1" i="1">
              <a:solidFill>
                <a:schemeClr val="dk1"/>
              </a:solidFill>
              <a:latin typeface="Trebuchet MS"/>
              <a:ea typeface="Trebuchet MS"/>
              <a:cs typeface="Trebuchet MS"/>
              <a:sym typeface="Trebuchet MS"/>
            </a:endParaRPr>
          </a:p>
        </p:txBody>
      </p:sp>
      <p:pic>
        <p:nvPicPr>
          <p:cNvPr id="597" name="Google Shape;597;p82"/>
          <p:cNvPicPr preferRelativeResize="0"/>
          <p:nvPr/>
        </p:nvPicPr>
        <p:blipFill>
          <a:blip r:embed="rId4">
            <a:alphaModFix/>
          </a:blip>
          <a:stretch>
            <a:fillRect/>
          </a:stretch>
        </p:blipFill>
        <p:spPr>
          <a:xfrm>
            <a:off x="4316925" y="1373452"/>
            <a:ext cx="4069800" cy="27891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3"/>
          <p:cNvSpPr txBox="1">
            <a:spLocks noGrp="1"/>
          </p:cNvSpPr>
          <p:nvPr>
            <p:ph type="title"/>
          </p:nvPr>
        </p:nvSpPr>
        <p:spPr>
          <a:xfrm>
            <a:off x="53462" y="113893"/>
            <a:ext cx="42636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Recognition of High Achievement Awards</a:t>
            </a:r>
            <a:endParaRPr b="1"/>
          </a:p>
        </p:txBody>
      </p:sp>
      <p:pic>
        <p:nvPicPr>
          <p:cNvPr id="603" name="Google Shape;603;p83"/>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604" name="Google Shape;604;p83"/>
          <p:cNvSpPr txBox="1"/>
          <p:nvPr/>
        </p:nvSpPr>
        <p:spPr>
          <a:xfrm>
            <a:off x="464376" y="2104172"/>
            <a:ext cx="2995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Breanna Fisk</a:t>
            </a:r>
            <a:endParaRPr sz="3000" b="1" i="1">
              <a:solidFill>
                <a:schemeClr val="dk1"/>
              </a:solidFill>
              <a:latin typeface="Trebuchet MS"/>
              <a:ea typeface="Trebuchet MS"/>
              <a:cs typeface="Trebuchet MS"/>
              <a:sym typeface="Trebuchet MS"/>
            </a:endParaRPr>
          </a:p>
        </p:txBody>
      </p:sp>
      <p:pic>
        <p:nvPicPr>
          <p:cNvPr id="605" name="Google Shape;605;p83"/>
          <p:cNvPicPr preferRelativeResize="0"/>
          <p:nvPr/>
        </p:nvPicPr>
        <p:blipFill>
          <a:blip r:embed="rId4">
            <a:alphaModFix/>
          </a:blip>
          <a:stretch>
            <a:fillRect/>
          </a:stretch>
        </p:blipFill>
        <p:spPr>
          <a:xfrm>
            <a:off x="4683587" y="1143000"/>
            <a:ext cx="2505075" cy="2857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4"/>
          <p:cNvSpPr txBox="1">
            <a:spLocks noGrp="1"/>
          </p:cNvSpPr>
          <p:nvPr>
            <p:ph type="title"/>
          </p:nvPr>
        </p:nvSpPr>
        <p:spPr>
          <a:xfrm>
            <a:off x="1125020" y="1786898"/>
            <a:ext cx="63339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CPSARA International Achievement Awards</a:t>
            </a:r>
            <a:endParaRPr/>
          </a:p>
        </p:txBody>
      </p:sp>
      <p:pic>
        <p:nvPicPr>
          <p:cNvPr id="611" name="Google Shape;611;p84"/>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612" name="Google Shape;612;p84"/>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Brian Berry</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5"/>
          <p:cNvSpPr txBox="1">
            <a:spLocks noGrp="1"/>
          </p:cNvSpPr>
          <p:nvPr>
            <p:ph type="title"/>
          </p:nvPr>
        </p:nvSpPr>
        <p:spPr>
          <a:xfrm>
            <a:off x="53462" y="113893"/>
            <a:ext cx="42636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CPSARA International Achievement Awards</a:t>
            </a:r>
            <a:endParaRPr sz="3000" b="1"/>
          </a:p>
        </p:txBody>
      </p:sp>
      <p:pic>
        <p:nvPicPr>
          <p:cNvPr id="618" name="Google Shape;618;p85"/>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619" name="Google Shape;619;p85"/>
          <p:cNvSpPr txBox="1"/>
          <p:nvPr/>
        </p:nvSpPr>
        <p:spPr>
          <a:xfrm>
            <a:off x="590976" y="2104197"/>
            <a:ext cx="2995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Amanda Reid</a:t>
            </a:r>
            <a:endParaRPr sz="3000" b="1" i="1">
              <a:solidFill>
                <a:schemeClr val="dk1"/>
              </a:solidFill>
              <a:latin typeface="Trebuchet MS"/>
              <a:ea typeface="Trebuchet MS"/>
              <a:cs typeface="Trebuchet MS"/>
              <a:sym typeface="Trebuchet MS"/>
            </a:endParaRPr>
          </a:p>
        </p:txBody>
      </p:sp>
      <p:pic>
        <p:nvPicPr>
          <p:cNvPr id="620" name="Google Shape;620;p85"/>
          <p:cNvPicPr preferRelativeResize="0"/>
          <p:nvPr/>
        </p:nvPicPr>
        <p:blipFill rotWithShape="1">
          <a:blip r:embed="rId4">
            <a:alphaModFix/>
          </a:blip>
          <a:srcRect r="21079"/>
          <a:stretch/>
        </p:blipFill>
        <p:spPr>
          <a:xfrm>
            <a:off x="4317050" y="1461750"/>
            <a:ext cx="3166999" cy="256822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6"/>
          <p:cNvSpPr txBox="1">
            <a:spLocks noGrp="1"/>
          </p:cNvSpPr>
          <p:nvPr>
            <p:ph type="title"/>
          </p:nvPr>
        </p:nvSpPr>
        <p:spPr>
          <a:xfrm>
            <a:off x="53462" y="113893"/>
            <a:ext cx="42636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CPSARA International Achievement Awards</a:t>
            </a:r>
            <a:endParaRPr sz="3000" b="1"/>
          </a:p>
        </p:txBody>
      </p:sp>
      <p:pic>
        <p:nvPicPr>
          <p:cNvPr id="626" name="Google Shape;626;p86"/>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627" name="Google Shape;627;p86"/>
          <p:cNvSpPr txBox="1"/>
          <p:nvPr/>
        </p:nvSpPr>
        <p:spPr>
          <a:xfrm>
            <a:off x="590976" y="2104197"/>
            <a:ext cx="29958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Jess Cronje</a:t>
            </a:r>
            <a:endParaRPr sz="3000" b="1" i="1">
              <a:solidFill>
                <a:schemeClr val="dk1"/>
              </a:solidFill>
              <a:latin typeface="Trebuchet MS"/>
              <a:ea typeface="Trebuchet MS"/>
              <a:cs typeface="Trebuchet MS"/>
              <a:sym typeface="Trebuchet MS"/>
            </a:endParaRPr>
          </a:p>
        </p:txBody>
      </p:sp>
      <p:pic>
        <p:nvPicPr>
          <p:cNvPr id="628" name="Google Shape;628;p86"/>
          <p:cNvPicPr preferRelativeResize="0"/>
          <p:nvPr/>
        </p:nvPicPr>
        <p:blipFill>
          <a:blip r:embed="rId4">
            <a:alphaModFix/>
          </a:blip>
          <a:stretch>
            <a:fillRect/>
          </a:stretch>
        </p:blipFill>
        <p:spPr>
          <a:xfrm>
            <a:off x="4317048" y="1062425"/>
            <a:ext cx="2843600" cy="3243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7"/>
          <p:cNvSpPr txBox="1">
            <a:spLocks noGrp="1"/>
          </p:cNvSpPr>
          <p:nvPr>
            <p:ph type="title"/>
          </p:nvPr>
        </p:nvSpPr>
        <p:spPr>
          <a:xfrm>
            <a:off x="1125020" y="1786898"/>
            <a:ext cx="633401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Athlete of the Year	</a:t>
            </a:r>
            <a:endParaRPr/>
          </a:p>
        </p:txBody>
      </p:sp>
      <p:pic>
        <p:nvPicPr>
          <p:cNvPr id="634" name="Google Shape;634;p87"/>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635" name="Google Shape;635;p87"/>
          <p:cNvSpPr txBox="1"/>
          <p:nvPr/>
        </p:nvSpPr>
        <p:spPr>
          <a:xfrm>
            <a:off x="3032114" y="32181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Presented by </a:t>
            </a:r>
            <a:r>
              <a:rPr lang="en">
                <a:solidFill>
                  <a:schemeClr val="dk1"/>
                </a:solidFill>
                <a:latin typeface="Trebuchet MS"/>
                <a:ea typeface="Trebuchet MS"/>
                <a:cs typeface="Trebuchet MS"/>
                <a:sym typeface="Trebuchet MS"/>
              </a:rPr>
              <a:t>Brian</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Berry</a:t>
            </a:r>
            <a:endParaRPr sz="1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8"/>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Athlete of the Year	</a:t>
            </a:r>
            <a:endParaRPr sz="3000" b="1"/>
          </a:p>
          <a:p>
            <a:pPr marL="0" lvl="0" indent="0" algn="ctr" rtl="0">
              <a:spcBef>
                <a:spcPts val="0"/>
              </a:spcBef>
              <a:spcAft>
                <a:spcPts val="0"/>
              </a:spcAft>
              <a:buClr>
                <a:schemeClr val="accent1"/>
              </a:buClr>
              <a:buSzPts val="3000"/>
              <a:buFont typeface="Trebuchet MS"/>
              <a:buNone/>
            </a:pPr>
            <a:r>
              <a:rPr lang="en" sz="3000" b="1"/>
              <a:t>Female</a:t>
            </a:r>
            <a:endParaRPr/>
          </a:p>
        </p:txBody>
      </p:sp>
      <p:pic>
        <p:nvPicPr>
          <p:cNvPr id="641" name="Google Shape;641;p88"/>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642" name="Google Shape;642;p88"/>
          <p:cNvSpPr txBox="1"/>
          <p:nvPr/>
        </p:nvSpPr>
        <p:spPr>
          <a:xfrm>
            <a:off x="639350" y="1910835"/>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Mali Lovell</a:t>
            </a:r>
            <a:endParaRPr sz="3000" b="1">
              <a:solidFill>
                <a:schemeClr val="dk1"/>
              </a:solidFill>
              <a:latin typeface="Trebuchet MS"/>
              <a:ea typeface="Trebuchet MS"/>
              <a:cs typeface="Trebuchet MS"/>
              <a:sym typeface="Trebuchet MS"/>
            </a:endParaRPr>
          </a:p>
        </p:txBody>
      </p:sp>
      <p:pic>
        <p:nvPicPr>
          <p:cNvPr id="643" name="Google Shape;643;p88"/>
          <p:cNvPicPr preferRelativeResize="0"/>
          <p:nvPr/>
        </p:nvPicPr>
        <p:blipFill>
          <a:blip r:embed="rId4">
            <a:alphaModFix/>
          </a:blip>
          <a:stretch>
            <a:fillRect/>
          </a:stretch>
        </p:blipFill>
        <p:spPr>
          <a:xfrm>
            <a:off x="4572012" y="1373322"/>
            <a:ext cx="3953773" cy="2396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subTitle" idx="1"/>
          </p:nvPr>
        </p:nvSpPr>
        <p:spPr>
          <a:xfrm>
            <a:off x="-2594076" y="2173670"/>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Annual Report</a:t>
            </a:r>
            <a:endParaRPr sz="2400" b="1"/>
          </a:p>
        </p:txBody>
      </p:sp>
      <p:sp>
        <p:nvSpPr>
          <p:cNvPr id="228" name="Google Shape;228;p35"/>
          <p:cNvSpPr txBox="1">
            <a:spLocks noGrp="1"/>
          </p:cNvSpPr>
          <p:nvPr>
            <p:ph type="ctrTitle"/>
          </p:nvPr>
        </p:nvSpPr>
        <p:spPr>
          <a:xfrm>
            <a:off x="2897403" y="1954387"/>
            <a:ext cx="5825202" cy="1234727"/>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500"/>
              <a:buFont typeface="Trebuchet MS"/>
              <a:buNone/>
            </a:pPr>
            <a:r>
              <a:rPr lang="en" sz="1500">
                <a:solidFill>
                  <a:schemeClr val="dk1"/>
                </a:solidFill>
              </a:rPr>
              <a:t>MINUTES OF THE 2022 ANNUAL GENERAL MEETING</a:t>
            </a:r>
            <a:endParaRPr sz="1500">
              <a:solidFill>
                <a:schemeClr val="dk1"/>
              </a:solidFill>
            </a:endParaRPr>
          </a:p>
        </p:txBody>
      </p:sp>
      <p:pic>
        <p:nvPicPr>
          <p:cNvPr id="229" name="Google Shape;229;p35"/>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30" name="Google Shape;230;p35"/>
          <p:cNvSpPr/>
          <p:nvPr/>
        </p:nvSpPr>
        <p:spPr>
          <a:xfrm>
            <a:off x="2321762" y="4452667"/>
            <a:ext cx="4572000" cy="43858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0" i="0" u="none" strike="noStrike" cap="none">
                <a:solidFill>
                  <a:schemeClr val="dk1"/>
                </a:solidFill>
                <a:latin typeface="Trebuchet MS"/>
                <a:ea typeface="Trebuchet MS"/>
                <a:cs typeface="Trebuchet MS"/>
                <a:sym typeface="Trebuchet MS"/>
              </a:rPr>
              <a:t>See Annual Report 202</a:t>
            </a:r>
            <a:r>
              <a:rPr lang="en" sz="1200">
                <a:solidFill>
                  <a:schemeClr val="dk1"/>
                </a:solidFill>
                <a:latin typeface="Trebuchet MS"/>
                <a:ea typeface="Trebuchet MS"/>
                <a:cs typeface="Trebuchet MS"/>
                <a:sym typeface="Trebuchet MS"/>
              </a:rPr>
              <a:t>3</a:t>
            </a:r>
            <a:r>
              <a:rPr lang="en" sz="1200" b="0" i="0" u="none" strike="noStrike" cap="none">
                <a:solidFill>
                  <a:schemeClr val="dk1"/>
                </a:solidFill>
                <a:latin typeface="Trebuchet MS"/>
                <a:ea typeface="Trebuchet MS"/>
                <a:cs typeface="Trebuchet MS"/>
                <a:sym typeface="Trebuchet MS"/>
              </a:rPr>
              <a:t> on CPSARA website</a:t>
            </a:r>
            <a:br>
              <a:rPr lang="en" sz="1200" b="0" i="0" u="none" strike="noStrike" cap="none">
                <a:solidFill>
                  <a:schemeClr val="dk1"/>
                </a:solidFill>
                <a:latin typeface="Trebuchet MS"/>
                <a:ea typeface="Trebuchet MS"/>
                <a:cs typeface="Trebuchet MS"/>
                <a:sym typeface="Trebuchet MS"/>
              </a:rPr>
            </a:br>
            <a:r>
              <a:rPr lang="en" sz="1200" b="0" i="0" u="none" strike="noStrike" cap="none">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9"/>
          <p:cNvSpPr txBox="1">
            <a:spLocks noGrp="1"/>
          </p:cNvSpPr>
          <p:nvPr>
            <p:ph type="title"/>
          </p:nvPr>
        </p:nvSpPr>
        <p:spPr>
          <a:xfrm>
            <a:off x="53462" y="113894"/>
            <a:ext cx="4263469" cy="1259566"/>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Athlete of the Year</a:t>
            </a:r>
            <a:endParaRPr sz="3000" b="1"/>
          </a:p>
          <a:p>
            <a:pPr marL="0" lvl="0" indent="0" algn="ctr" rtl="0">
              <a:spcBef>
                <a:spcPts val="0"/>
              </a:spcBef>
              <a:spcAft>
                <a:spcPts val="0"/>
              </a:spcAft>
              <a:buClr>
                <a:schemeClr val="accent1"/>
              </a:buClr>
              <a:buSzPts val="3000"/>
              <a:buFont typeface="Trebuchet MS"/>
              <a:buNone/>
            </a:pPr>
            <a:r>
              <a:rPr lang="en" sz="3000" b="1"/>
              <a:t>Male</a:t>
            </a:r>
            <a:endParaRPr/>
          </a:p>
        </p:txBody>
      </p:sp>
      <p:pic>
        <p:nvPicPr>
          <p:cNvPr id="649" name="Google Shape;649;p89"/>
          <p:cNvPicPr preferRelativeResize="0">
            <a:picLocks noGrp="1"/>
          </p:cNvPicPr>
          <p:nvPr>
            <p:ph type="body" idx="1"/>
          </p:nvPr>
        </p:nvPicPr>
        <p:blipFill rotWithShape="1">
          <a:blip r:embed="rId3">
            <a:alphaModFix/>
          </a:blip>
          <a:srcRect/>
          <a:stretch/>
        </p:blipFill>
        <p:spPr>
          <a:xfrm>
            <a:off x="464387" y="3365790"/>
            <a:ext cx="1857375" cy="1571625"/>
          </a:xfrm>
          <a:prstGeom prst="rect">
            <a:avLst/>
          </a:prstGeom>
          <a:noFill/>
          <a:ln>
            <a:noFill/>
          </a:ln>
        </p:spPr>
      </p:pic>
      <p:sp>
        <p:nvSpPr>
          <p:cNvPr id="650" name="Google Shape;650;p89"/>
          <p:cNvSpPr txBox="1"/>
          <p:nvPr/>
        </p:nvSpPr>
        <p:spPr>
          <a:xfrm>
            <a:off x="617925" y="2104172"/>
            <a:ext cx="4569600" cy="531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3000" b="1">
                <a:solidFill>
                  <a:schemeClr val="dk1"/>
                </a:solidFill>
                <a:latin typeface="Trebuchet MS"/>
                <a:ea typeface="Trebuchet MS"/>
                <a:cs typeface="Trebuchet MS"/>
                <a:sym typeface="Trebuchet MS"/>
              </a:rPr>
              <a:t>Gordon Allan</a:t>
            </a:r>
            <a:endParaRPr sz="1100"/>
          </a:p>
        </p:txBody>
      </p:sp>
      <p:pic>
        <p:nvPicPr>
          <p:cNvPr id="651" name="Google Shape;651;p89"/>
          <p:cNvPicPr preferRelativeResize="0"/>
          <p:nvPr/>
        </p:nvPicPr>
        <p:blipFill>
          <a:blip r:embed="rId4">
            <a:alphaModFix/>
          </a:blip>
          <a:stretch>
            <a:fillRect/>
          </a:stretch>
        </p:blipFill>
        <p:spPr>
          <a:xfrm>
            <a:off x="4572003" y="618388"/>
            <a:ext cx="3984649" cy="390672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0"/>
          <p:cNvSpPr txBox="1">
            <a:spLocks noGrp="1"/>
          </p:cNvSpPr>
          <p:nvPr>
            <p:ph type="title"/>
          </p:nvPr>
        </p:nvSpPr>
        <p:spPr>
          <a:xfrm>
            <a:off x="1125020" y="1786898"/>
            <a:ext cx="63339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Upcoming Opportunities</a:t>
            </a:r>
            <a:endParaRPr/>
          </a:p>
        </p:txBody>
      </p:sp>
      <p:pic>
        <p:nvPicPr>
          <p:cNvPr id="657" name="Google Shape;657;p90"/>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1"/>
          <p:cNvSpPr txBox="1">
            <a:spLocks noGrp="1"/>
          </p:cNvSpPr>
          <p:nvPr>
            <p:ph type="title"/>
          </p:nvPr>
        </p:nvSpPr>
        <p:spPr>
          <a:xfrm>
            <a:off x="225225" y="244550"/>
            <a:ext cx="6562800" cy="4640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4100"/>
              <a:buFont typeface="Trebuchet MS"/>
              <a:buNone/>
            </a:pPr>
            <a:r>
              <a:rPr lang="en" sz="4100" b="1"/>
              <a:t>FREE Talk by Prof. Gavin Williams PhD FACP</a:t>
            </a:r>
            <a:endParaRPr sz="4100" b="1"/>
          </a:p>
          <a:p>
            <a:pPr marL="457200" lvl="0" indent="0" algn="l" rtl="0">
              <a:spcBef>
                <a:spcPts val="0"/>
              </a:spcBef>
              <a:spcAft>
                <a:spcPts val="0"/>
              </a:spcAft>
              <a:buNone/>
            </a:pPr>
            <a:endParaRPr sz="2050">
              <a:solidFill>
                <a:srgbClr val="16B0E3"/>
              </a:solidFill>
            </a:endParaRPr>
          </a:p>
          <a:p>
            <a:pPr marL="457200" lvl="0" indent="0" algn="l" rtl="0">
              <a:spcBef>
                <a:spcPts val="0"/>
              </a:spcBef>
              <a:spcAft>
                <a:spcPts val="0"/>
              </a:spcAft>
              <a:buClr>
                <a:schemeClr val="dk1"/>
              </a:buClr>
              <a:buSzPts val="1100"/>
              <a:buFont typeface="Arial"/>
              <a:buNone/>
            </a:pPr>
            <a:r>
              <a:rPr lang="en" sz="2050" b="1" i="1" u="sng">
                <a:solidFill>
                  <a:srgbClr val="16B0E3"/>
                </a:solidFill>
              </a:rPr>
              <a:t>What</a:t>
            </a:r>
            <a:r>
              <a:rPr lang="en" sz="2050">
                <a:solidFill>
                  <a:srgbClr val="16B0E3"/>
                </a:solidFill>
              </a:rPr>
              <a:t>: Training running in people with</a:t>
            </a:r>
            <a:endParaRPr sz="2050">
              <a:solidFill>
                <a:srgbClr val="16B0E3"/>
              </a:solidFill>
            </a:endParaRPr>
          </a:p>
          <a:p>
            <a:pPr marL="457200" lvl="0" indent="0" algn="l" rtl="0">
              <a:spcBef>
                <a:spcPts val="0"/>
              </a:spcBef>
              <a:spcAft>
                <a:spcPts val="0"/>
              </a:spcAft>
              <a:buClr>
                <a:schemeClr val="dk1"/>
              </a:buClr>
              <a:buSzPts val="1100"/>
              <a:buFont typeface="Arial"/>
              <a:buNone/>
            </a:pPr>
            <a:r>
              <a:rPr lang="en" sz="2050">
                <a:solidFill>
                  <a:srgbClr val="16B0E3"/>
                </a:solidFill>
              </a:rPr>
              <a:t>neurological problems</a:t>
            </a:r>
            <a:endParaRPr sz="2050">
              <a:solidFill>
                <a:srgbClr val="16B0E3"/>
              </a:solidFill>
            </a:endParaRPr>
          </a:p>
          <a:p>
            <a:pPr marL="457200" lvl="0" indent="0" algn="l" rtl="0">
              <a:spcBef>
                <a:spcPts val="0"/>
              </a:spcBef>
              <a:spcAft>
                <a:spcPts val="0"/>
              </a:spcAft>
              <a:buClr>
                <a:schemeClr val="dk1"/>
              </a:buClr>
              <a:buSzPts val="1100"/>
              <a:buFont typeface="Arial"/>
              <a:buNone/>
            </a:pPr>
            <a:r>
              <a:rPr lang="en" sz="2050" b="1" i="1" u="sng">
                <a:solidFill>
                  <a:srgbClr val="16B0E3"/>
                </a:solidFill>
              </a:rPr>
              <a:t>When</a:t>
            </a:r>
            <a:r>
              <a:rPr lang="en" sz="2050">
                <a:solidFill>
                  <a:srgbClr val="16B0E3"/>
                </a:solidFill>
              </a:rPr>
              <a:t>: Monday 16th of October, 4-5pm</a:t>
            </a:r>
            <a:endParaRPr sz="2050">
              <a:solidFill>
                <a:srgbClr val="16B0E3"/>
              </a:solidFill>
            </a:endParaRPr>
          </a:p>
          <a:p>
            <a:pPr marL="457200" lvl="0" indent="0" algn="l" rtl="0">
              <a:spcBef>
                <a:spcPts val="0"/>
              </a:spcBef>
              <a:spcAft>
                <a:spcPts val="0"/>
              </a:spcAft>
              <a:buClr>
                <a:schemeClr val="dk1"/>
              </a:buClr>
              <a:buSzPts val="1100"/>
              <a:buFont typeface="Arial"/>
              <a:buNone/>
            </a:pPr>
            <a:r>
              <a:rPr lang="en" sz="2050" b="1" i="1" u="sng">
                <a:solidFill>
                  <a:srgbClr val="16B0E3"/>
                </a:solidFill>
              </a:rPr>
              <a:t>Where</a:t>
            </a:r>
            <a:r>
              <a:rPr lang="en" sz="2050">
                <a:solidFill>
                  <a:srgbClr val="16B0E3"/>
                </a:solidFill>
              </a:rPr>
              <a:t>: Kerry Packer Education Centre,</a:t>
            </a:r>
            <a:endParaRPr sz="2050">
              <a:solidFill>
                <a:srgbClr val="16B0E3"/>
              </a:solidFill>
            </a:endParaRPr>
          </a:p>
          <a:p>
            <a:pPr marL="457200" lvl="0" indent="0" algn="l" rtl="0">
              <a:spcBef>
                <a:spcPts val="0"/>
              </a:spcBef>
              <a:spcAft>
                <a:spcPts val="0"/>
              </a:spcAft>
              <a:buNone/>
            </a:pPr>
            <a:r>
              <a:rPr lang="en" sz="2050">
                <a:solidFill>
                  <a:srgbClr val="16B0E3"/>
                </a:solidFill>
              </a:rPr>
              <a:t>Royal Prince Alfred Hospital</a:t>
            </a:r>
            <a:endParaRPr sz="2050">
              <a:solidFill>
                <a:srgbClr val="16B0E3"/>
              </a:solidFill>
            </a:endParaRPr>
          </a:p>
          <a:p>
            <a:pPr marL="457200" lvl="0" indent="0" algn="l" rtl="0">
              <a:spcBef>
                <a:spcPts val="0"/>
              </a:spcBef>
              <a:spcAft>
                <a:spcPts val="0"/>
              </a:spcAft>
              <a:buNone/>
            </a:pPr>
            <a:r>
              <a:rPr lang="en" sz="2050" b="1" i="1" u="sng">
                <a:solidFill>
                  <a:srgbClr val="16B0E3"/>
                </a:solidFill>
              </a:rPr>
              <a:t>Who</a:t>
            </a:r>
            <a:r>
              <a:rPr lang="en" sz="2050">
                <a:solidFill>
                  <a:srgbClr val="16B0E3"/>
                </a:solidFill>
              </a:rPr>
              <a:t>: Athletes, coaches and health professionals</a:t>
            </a:r>
            <a:endParaRPr sz="2050">
              <a:solidFill>
                <a:srgbClr val="16B0E3"/>
              </a:solidFill>
            </a:endParaRPr>
          </a:p>
          <a:p>
            <a:pPr marL="0" lvl="0" indent="0" algn="ctr" rtl="0">
              <a:spcBef>
                <a:spcPts val="0"/>
              </a:spcBef>
              <a:spcAft>
                <a:spcPts val="0"/>
              </a:spcAft>
              <a:buClr>
                <a:schemeClr val="accent1"/>
              </a:buClr>
              <a:buSzPts val="4100"/>
              <a:buFont typeface="Trebuchet MS"/>
              <a:buNone/>
            </a:pPr>
            <a:endParaRPr sz="1100" b="1">
              <a:solidFill>
                <a:srgbClr val="16B0E3"/>
              </a:solidFill>
            </a:endParaRPr>
          </a:p>
          <a:p>
            <a:pPr marL="0" lvl="0" indent="0" algn="l" rtl="0">
              <a:spcBef>
                <a:spcPts val="0"/>
              </a:spcBef>
              <a:spcAft>
                <a:spcPts val="0"/>
              </a:spcAft>
              <a:buNone/>
            </a:pPr>
            <a:r>
              <a:rPr lang="en" sz="1716" i="1">
                <a:solidFill>
                  <a:srgbClr val="16B0E3"/>
                </a:solidFill>
              </a:rPr>
              <a:t>Hear from a world renowned neurological physiotherapist to </a:t>
            </a:r>
            <a:endParaRPr sz="1716" i="1">
              <a:solidFill>
                <a:srgbClr val="16B0E3"/>
              </a:solidFill>
            </a:endParaRPr>
          </a:p>
          <a:p>
            <a:pPr marL="0" lvl="0" indent="0" algn="l" rtl="0">
              <a:spcBef>
                <a:spcPts val="0"/>
              </a:spcBef>
              <a:spcAft>
                <a:spcPts val="0"/>
              </a:spcAft>
              <a:buNone/>
            </a:pPr>
            <a:r>
              <a:rPr lang="en" sz="1716" i="1">
                <a:solidFill>
                  <a:srgbClr val="16B0E3"/>
                </a:solidFill>
              </a:rPr>
              <a:t>get tips on how to improve your running technique!</a:t>
            </a:r>
            <a:endParaRPr sz="2050" i="1">
              <a:solidFill>
                <a:srgbClr val="16B0E3"/>
              </a:solidFill>
            </a:endParaRPr>
          </a:p>
        </p:txBody>
      </p:sp>
      <p:pic>
        <p:nvPicPr>
          <p:cNvPr id="663" name="Google Shape;663;p91"/>
          <p:cNvPicPr preferRelativeResize="0">
            <a:picLocks noGrp="1"/>
          </p:cNvPicPr>
          <p:nvPr>
            <p:ph type="body" idx="1"/>
          </p:nvPr>
        </p:nvPicPr>
        <p:blipFill rotWithShape="1">
          <a:blip r:embed="rId3">
            <a:alphaModFix/>
          </a:blip>
          <a:srcRect/>
          <a:stretch/>
        </p:blipFill>
        <p:spPr>
          <a:xfrm>
            <a:off x="6453437" y="3819375"/>
            <a:ext cx="1564500" cy="1324200"/>
          </a:xfrm>
          <a:prstGeom prst="rect">
            <a:avLst/>
          </a:prstGeom>
          <a:noFill/>
          <a:ln>
            <a:noFill/>
          </a:ln>
        </p:spPr>
      </p:pic>
      <p:pic>
        <p:nvPicPr>
          <p:cNvPr id="664" name="Google Shape;664;p91"/>
          <p:cNvPicPr preferRelativeResize="0"/>
          <p:nvPr/>
        </p:nvPicPr>
        <p:blipFill>
          <a:blip r:embed="rId4">
            <a:alphaModFix/>
          </a:blip>
          <a:stretch>
            <a:fillRect/>
          </a:stretch>
        </p:blipFill>
        <p:spPr>
          <a:xfrm>
            <a:off x="3944325" y="4458074"/>
            <a:ext cx="2509100" cy="726325"/>
          </a:xfrm>
          <a:prstGeom prst="rect">
            <a:avLst/>
          </a:prstGeom>
          <a:noFill/>
          <a:ln>
            <a:noFill/>
          </a:ln>
        </p:spPr>
      </p:pic>
      <p:pic>
        <p:nvPicPr>
          <p:cNvPr id="665" name="Google Shape;665;p91"/>
          <p:cNvPicPr preferRelativeResize="0"/>
          <p:nvPr/>
        </p:nvPicPr>
        <p:blipFill>
          <a:blip r:embed="rId5">
            <a:alphaModFix/>
          </a:blip>
          <a:stretch>
            <a:fillRect/>
          </a:stretch>
        </p:blipFill>
        <p:spPr>
          <a:xfrm>
            <a:off x="8017929" y="3798963"/>
            <a:ext cx="1141800" cy="1365033"/>
          </a:xfrm>
          <a:prstGeom prst="rect">
            <a:avLst/>
          </a:prstGeom>
          <a:noFill/>
          <a:ln>
            <a:noFill/>
          </a:ln>
        </p:spPr>
      </p:pic>
      <p:pic>
        <p:nvPicPr>
          <p:cNvPr id="666" name="Google Shape;666;p91"/>
          <p:cNvPicPr preferRelativeResize="0"/>
          <p:nvPr/>
        </p:nvPicPr>
        <p:blipFill>
          <a:blip r:embed="rId6">
            <a:alphaModFix/>
          </a:blip>
          <a:stretch>
            <a:fillRect/>
          </a:stretch>
        </p:blipFill>
        <p:spPr>
          <a:xfrm>
            <a:off x="6876250" y="587400"/>
            <a:ext cx="2267751" cy="32319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92"/>
          <p:cNvSpPr txBox="1">
            <a:spLocks noGrp="1"/>
          </p:cNvSpPr>
          <p:nvPr>
            <p:ph type="title"/>
          </p:nvPr>
        </p:nvSpPr>
        <p:spPr>
          <a:xfrm>
            <a:off x="225225" y="244550"/>
            <a:ext cx="6562800" cy="33051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4100"/>
              <a:buFont typeface="Trebuchet MS"/>
              <a:buNone/>
            </a:pPr>
            <a:r>
              <a:rPr lang="en" sz="4100" b="1"/>
              <a:t>CPSARA Athlete Funding Opportunity</a:t>
            </a:r>
            <a:endParaRPr sz="4100" b="1"/>
          </a:p>
          <a:p>
            <a:pPr marL="0" lvl="0" indent="0" algn="l" rtl="0">
              <a:lnSpc>
                <a:spcPct val="115000"/>
              </a:lnSpc>
              <a:spcBef>
                <a:spcPts val="0"/>
              </a:spcBef>
              <a:spcAft>
                <a:spcPts val="0"/>
              </a:spcAft>
              <a:buClr>
                <a:schemeClr val="dk1"/>
              </a:buClr>
              <a:buSzPts val="1100"/>
              <a:buFont typeface="Arial"/>
              <a:buNone/>
            </a:pPr>
            <a:endParaRPr sz="1288">
              <a:solidFill>
                <a:srgbClr val="16B0E3"/>
              </a:solidFill>
              <a:latin typeface="Times New Roman"/>
              <a:ea typeface="Times New Roman"/>
              <a:cs typeface="Times New Roman"/>
              <a:sym typeface="Times New Roman"/>
            </a:endParaRPr>
          </a:p>
          <a:p>
            <a:pPr marL="0" lvl="0" indent="0" algn="l" rtl="0">
              <a:lnSpc>
                <a:spcPct val="100000"/>
              </a:lnSpc>
              <a:spcBef>
                <a:spcPts val="800"/>
              </a:spcBef>
              <a:spcAft>
                <a:spcPts val="0"/>
              </a:spcAft>
              <a:buNone/>
            </a:pPr>
            <a:r>
              <a:rPr lang="en" sz="1288">
                <a:solidFill>
                  <a:schemeClr val="dk1"/>
                </a:solidFill>
                <a:latin typeface="Times New Roman"/>
                <a:ea typeface="Times New Roman"/>
                <a:cs typeface="Times New Roman"/>
                <a:sym typeface="Times New Roman"/>
              </a:rPr>
              <a:t>As part of our </a:t>
            </a:r>
            <a:r>
              <a:rPr lang="en" sz="1288" b="1">
                <a:solidFill>
                  <a:schemeClr val="dk1"/>
                </a:solidFill>
                <a:latin typeface="Times New Roman"/>
                <a:ea typeface="Times New Roman"/>
                <a:cs typeface="Times New Roman"/>
                <a:sym typeface="Times New Roman"/>
              </a:rPr>
              <a:t>commitment to members,</a:t>
            </a:r>
            <a:r>
              <a:rPr lang="en" sz="1288">
                <a:solidFill>
                  <a:schemeClr val="dk1"/>
                </a:solidFill>
                <a:latin typeface="Times New Roman"/>
                <a:ea typeface="Times New Roman"/>
                <a:cs typeface="Times New Roman"/>
                <a:sym typeface="Times New Roman"/>
              </a:rPr>
              <a:t> we run an annual athlete funding program to contribute to the costs incurred by athletes in attending </a:t>
            </a:r>
            <a:r>
              <a:rPr lang="en" sz="1288" b="1">
                <a:solidFill>
                  <a:schemeClr val="dk1"/>
                </a:solidFill>
                <a:latin typeface="Times New Roman"/>
                <a:ea typeface="Times New Roman"/>
                <a:cs typeface="Times New Roman"/>
                <a:sym typeface="Times New Roman"/>
              </a:rPr>
              <a:t>local or international competitions.</a:t>
            </a:r>
            <a:r>
              <a:rPr lang="en" sz="1288">
                <a:solidFill>
                  <a:schemeClr val="dk1"/>
                </a:solidFill>
                <a:latin typeface="Times New Roman"/>
                <a:ea typeface="Times New Roman"/>
                <a:cs typeface="Times New Roman"/>
                <a:sym typeface="Times New Roman"/>
              </a:rPr>
              <a:t> Funding can be used to support sport related expenses such as </a:t>
            </a:r>
            <a:r>
              <a:rPr lang="en" sz="1288" b="1">
                <a:solidFill>
                  <a:schemeClr val="dk1"/>
                </a:solidFill>
                <a:latin typeface="Times New Roman"/>
                <a:ea typeface="Times New Roman"/>
                <a:cs typeface="Times New Roman"/>
                <a:sym typeface="Times New Roman"/>
              </a:rPr>
              <a:t>entry fees, equipment and travel.</a:t>
            </a:r>
            <a:endParaRPr sz="1288"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88"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88">
                <a:solidFill>
                  <a:schemeClr val="dk1"/>
                </a:solidFill>
                <a:latin typeface="Times New Roman"/>
                <a:ea typeface="Times New Roman"/>
                <a:cs typeface="Times New Roman"/>
                <a:sym typeface="Times New Roman"/>
              </a:rPr>
              <a:t>Funding for 2023 is now open. It covers events from </a:t>
            </a:r>
            <a:r>
              <a:rPr lang="en" sz="1288" b="1">
                <a:solidFill>
                  <a:schemeClr val="dk1"/>
                </a:solidFill>
                <a:latin typeface="Times New Roman"/>
                <a:ea typeface="Times New Roman"/>
                <a:cs typeface="Times New Roman"/>
                <a:sym typeface="Times New Roman"/>
              </a:rPr>
              <a:t>1 January 2023 – 31 December 2023</a:t>
            </a:r>
            <a:endParaRPr sz="1288" b="1">
              <a:solidFill>
                <a:schemeClr val="dk1"/>
              </a:solidFill>
              <a:latin typeface="Times New Roman"/>
              <a:ea typeface="Times New Roman"/>
              <a:cs typeface="Times New Roman"/>
              <a:sym typeface="Times New Roman"/>
            </a:endParaRPr>
          </a:p>
          <a:p>
            <a:pPr marL="0" lvl="0" indent="0" algn="l" rtl="0">
              <a:lnSpc>
                <a:spcPct val="100000"/>
              </a:lnSpc>
              <a:spcBef>
                <a:spcPts val="800"/>
              </a:spcBef>
              <a:spcAft>
                <a:spcPts val="800"/>
              </a:spcAft>
              <a:buNone/>
            </a:pPr>
            <a:r>
              <a:rPr lang="en" sz="1288">
                <a:solidFill>
                  <a:schemeClr val="dk1"/>
                </a:solidFill>
                <a:latin typeface="Times New Roman"/>
                <a:ea typeface="Times New Roman"/>
                <a:cs typeface="Times New Roman"/>
                <a:sym typeface="Times New Roman"/>
              </a:rPr>
              <a:t>To be eligible for selection for funding, members must fill out the FUNDING APPLICATION FORM (posted in zoom chat) and email to secretary@cpsara.org.au </a:t>
            </a:r>
            <a:r>
              <a:rPr lang="en" sz="1288" b="1">
                <a:solidFill>
                  <a:schemeClr val="dk1"/>
                </a:solidFill>
                <a:latin typeface="Times New Roman"/>
                <a:ea typeface="Times New Roman"/>
                <a:cs typeface="Times New Roman"/>
                <a:sym typeface="Times New Roman"/>
              </a:rPr>
              <a:t>by 30 NOVEMBER 2023.</a:t>
            </a:r>
            <a:endParaRPr sz="2050" i="1">
              <a:solidFill>
                <a:srgbClr val="16B0E3"/>
              </a:solidFill>
            </a:endParaRPr>
          </a:p>
        </p:txBody>
      </p:sp>
      <p:pic>
        <p:nvPicPr>
          <p:cNvPr id="672" name="Google Shape;672;p92"/>
          <p:cNvPicPr preferRelativeResize="0">
            <a:picLocks noGrp="1"/>
          </p:cNvPicPr>
          <p:nvPr>
            <p:ph type="body" idx="1"/>
          </p:nvPr>
        </p:nvPicPr>
        <p:blipFill rotWithShape="1">
          <a:blip r:embed="rId3">
            <a:alphaModFix/>
          </a:blip>
          <a:srcRect/>
          <a:stretch/>
        </p:blipFill>
        <p:spPr>
          <a:xfrm>
            <a:off x="420837" y="3819300"/>
            <a:ext cx="1564500" cy="1324200"/>
          </a:xfrm>
          <a:prstGeom prst="rect">
            <a:avLst/>
          </a:prstGeom>
          <a:noFill/>
          <a:ln>
            <a:noFill/>
          </a:ln>
        </p:spPr>
      </p:pic>
      <p:pic>
        <p:nvPicPr>
          <p:cNvPr id="673" name="Google Shape;673;p92"/>
          <p:cNvPicPr preferRelativeResize="0"/>
          <p:nvPr/>
        </p:nvPicPr>
        <p:blipFill>
          <a:blip r:embed="rId4">
            <a:alphaModFix/>
          </a:blip>
          <a:stretch>
            <a:fillRect/>
          </a:stretch>
        </p:blipFill>
        <p:spPr>
          <a:xfrm>
            <a:off x="6788025" y="1204300"/>
            <a:ext cx="2051175" cy="2734900"/>
          </a:xfrm>
          <a:prstGeom prst="rect">
            <a:avLst/>
          </a:prstGeom>
          <a:noFill/>
          <a:ln>
            <a:noFill/>
          </a:ln>
        </p:spPr>
      </p:pic>
      <p:sp>
        <p:nvSpPr>
          <p:cNvPr id="674" name="Google Shape;674;p92"/>
          <p:cNvSpPr txBox="1"/>
          <p:nvPr/>
        </p:nvSpPr>
        <p:spPr>
          <a:xfrm>
            <a:off x="2268625" y="3715825"/>
            <a:ext cx="4605600" cy="1324200"/>
          </a:xfrm>
          <a:prstGeom prst="rect">
            <a:avLst/>
          </a:prstGeom>
          <a:noFill/>
          <a:ln>
            <a:noFill/>
          </a:ln>
        </p:spPr>
        <p:txBody>
          <a:bodyPr spcFirstLastPara="1" wrap="square" lIns="91425" tIns="91425" rIns="91425" bIns="91425" anchor="t" anchorCtr="0">
            <a:noAutofit/>
          </a:bodyPr>
          <a:lstStyle/>
          <a:p>
            <a:pPr marL="0" lvl="0" indent="0" algn="l" rtl="0">
              <a:lnSpc>
                <a:spcPct val="106999"/>
              </a:lnSpc>
              <a:spcBef>
                <a:spcPts val="0"/>
              </a:spcBef>
              <a:spcAft>
                <a:spcPts val="0"/>
              </a:spcAft>
              <a:buClr>
                <a:schemeClr val="dk1"/>
              </a:buClr>
              <a:buSzPts val="1100"/>
              <a:buFont typeface="Arial"/>
              <a:buNone/>
            </a:pPr>
            <a:r>
              <a:rPr lang="en" sz="1500" u="sng">
                <a:solidFill>
                  <a:schemeClr val="dk1"/>
                </a:solidFill>
                <a:latin typeface="Times New Roman"/>
                <a:ea typeface="Times New Roman"/>
                <a:cs typeface="Times New Roman"/>
                <a:sym typeface="Times New Roman"/>
              </a:rPr>
              <a:t>The funding amounts are detailed below:</a:t>
            </a:r>
            <a:endParaRPr sz="1500" u="sng">
              <a:solidFill>
                <a:schemeClr val="dk1"/>
              </a:solidFill>
              <a:latin typeface="Times New Roman"/>
              <a:ea typeface="Times New Roman"/>
              <a:cs typeface="Times New Roman"/>
              <a:sym typeface="Times New Roman"/>
            </a:endParaRPr>
          </a:p>
          <a:p>
            <a:pPr marL="0" lvl="0" indent="0" algn="l" rtl="0">
              <a:lnSpc>
                <a:spcPct val="106999"/>
              </a:lnSpc>
              <a:spcBef>
                <a:spcPts val="0"/>
              </a:spcBef>
              <a:spcAft>
                <a:spcPts val="0"/>
              </a:spcAft>
              <a:buClr>
                <a:schemeClr val="dk1"/>
              </a:buClr>
              <a:buSzPts val="1100"/>
              <a:buFont typeface="Arial"/>
              <a:buNone/>
            </a:pPr>
            <a:r>
              <a:rPr lang="en" sz="1500">
                <a:solidFill>
                  <a:schemeClr val="dk1"/>
                </a:solidFill>
                <a:latin typeface="Times New Roman"/>
                <a:ea typeface="Times New Roman"/>
                <a:cs typeface="Times New Roman"/>
                <a:sym typeface="Times New Roman"/>
              </a:rPr>
              <a:t>State based or national competition            $250</a:t>
            </a:r>
            <a:endParaRPr sz="15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1500">
                <a:solidFill>
                  <a:schemeClr val="dk1"/>
                </a:solidFill>
                <a:latin typeface="Times New Roman"/>
                <a:ea typeface="Times New Roman"/>
                <a:cs typeface="Times New Roman"/>
                <a:sym typeface="Times New Roman"/>
              </a:rPr>
              <a:t>International competition                            $500</a:t>
            </a:r>
            <a:endParaRPr sz="1800">
              <a:latin typeface="Trebuchet MS"/>
              <a:ea typeface="Trebuchet MS"/>
              <a:cs typeface="Trebuchet MS"/>
              <a:sym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3"/>
          <p:cNvSpPr txBox="1">
            <a:spLocks noGrp="1"/>
          </p:cNvSpPr>
          <p:nvPr>
            <p:ph type="title"/>
          </p:nvPr>
        </p:nvSpPr>
        <p:spPr>
          <a:xfrm>
            <a:off x="225225" y="244550"/>
            <a:ext cx="6562800" cy="44688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4100"/>
              <a:buFont typeface="Trebuchet MS"/>
              <a:buNone/>
            </a:pPr>
            <a:r>
              <a:rPr lang="en" sz="4100" b="1"/>
              <a:t>Social Event Dates </a:t>
            </a:r>
            <a:endParaRPr sz="4100" b="1"/>
          </a:p>
          <a:p>
            <a:pPr marL="0" lvl="0" indent="0" algn="ctr" rtl="0">
              <a:spcBef>
                <a:spcPts val="0"/>
              </a:spcBef>
              <a:spcAft>
                <a:spcPts val="0"/>
              </a:spcAft>
              <a:buClr>
                <a:schemeClr val="accent1"/>
              </a:buClr>
              <a:buSzPts val="4100"/>
              <a:buFont typeface="Trebuchet MS"/>
              <a:buNone/>
            </a:pPr>
            <a:endParaRPr sz="3000" b="1"/>
          </a:p>
          <a:p>
            <a:pPr marL="0" lvl="0" indent="0" algn="l" rtl="0">
              <a:lnSpc>
                <a:spcPct val="100000"/>
              </a:lnSpc>
              <a:spcBef>
                <a:spcPts val="0"/>
              </a:spcBef>
              <a:spcAft>
                <a:spcPts val="0"/>
              </a:spcAft>
              <a:buNone/>
            </a:pPr>
            <a:r>
              <a:rPr lang="en" sz="1288">
                <a:solidFill>
                  <a:schemeClr val="dk1"/>
                </a:solidFill>
                <a:latin typeface="Times New Roman"/>
                <a:ea typeface="Times New Roman"/>
                <a:cs typeface="Times New Roman"/>
                <a:sym typeface="Times New Roman"/>
              </a:rPr>
              <a:t>At CPSARA, we are all about connecting people with Cerebral Palsy and neurological conditions to each other and the community as well as to sport and recreation through FUN, FRIENDSHIPS AND FITNESS! </a:t>
            </a:r>
            <a:endParaRPr sz="1288"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288" b="1">
              <a:solidFill>
                <a:schemeClr val="dk1"/>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en" sz="1288">
                <a:solidFill>
                  <a:schemeClr val="dk1"/>
                </a:solidFill>
                <a:latin typeface="Times New Roman"/>
                <a:ea typeface="Times New Roman"/>
                <a:cs typeface="Times New Roman"/>
                <a:sym typeface="Times New Roman"/>
              </a:rPr>
              <a:t>Following on from the huge successes of our recent CPSARA Connect Days and other social events, we are pleased to announce three more social events for the rest of 2023! These are:</a:t>
            </a:r>
            <a:endParaRPr sz="1288" b="1">
              <a:solidFill>
                <a:schemeClr val="dk1"/>
              </a:solidFill>
              <a:latin typeface="Times New Roman"/>
              <a:ea typeface="Times New Roman"/>
              <a:cs typeface="Times New Roman"/>
              <a:sym typeface="Times New Roman"/>
            </a:endParaRPr>
          </a:p>
          <a:p>
            <a:pPr marL="457200" lvl="0" indent="-310444" algn="l" rtl="0">
              <a:lnSpc>
                <a:spcPct val="100000"/>
              </a:lnSpc>
              <a:spcBef>
                <a:spcPts val="800"/>
              </a:spcBef>
              <a:spcAft>
                <a:spcPts val="0"/>
              </a:spcAft>
              <a:buClr>
                <a:schemeClr val="dk1"/>
              </a:buClr>
              <a:buSzPts val="1289"/>
              <a:buFont typeface="Times New Roman"/>
              <a:buChar char="-"/>
            </a:pPr>
            <a:r>
              <a:rPr lang="en" sz="1288">
                <a:solidFill>
                  <a:schemeClr val="dk1"/>
                </a:solidFill>
                <a:latin typeface="Times New Roman"/>
                <a:ea typeface="Times New Roman"/>
                <a:cs typeface="Times New Roman"/>
                <a:sym typeface="Times New Roman"/>
              </a:rPr>
              <a:t>CPSARA &amp; City Community Tennis Social Event, 23rd of September 2023</a:t>
            </a:r>
            <a:endParaRPr sz="1288">
              <a:solidFill>
                <a:schemeClr val="dk1"/>
              </a:solidFill>
              <a:latin typeface="Times New Roman"/>
              <a:ea typeface="Times New Roman"/>
              <a:cs typeface="Times New Roman"/>
              <a:sym typeface="Times New Roman"/>
            </a:endParaRPr>
          </a:p>
          <a:p>
            <a:pPr marL="457200" lvl="0" indent="-310444" algn="l" rtl="0">
              <a:lnSpc>
                <a:spcPct val="100000"/>
              </a:lnSpc>
              <a:spcBef>
                <a:spcPts val="0"/>
              </a:spcBef>
              <a:spcAft>
                <a:spcPts val="0"/>
              </a:spcAft>
              <a:buClr>
                <a:schemeClr val="dk1"/>
              </a:buClr>
              <a:buSzPts val="1289"/>
              <a:buFont typeface="Times New Roman"/>
              <a:buChar char="-"/>
            </a:pPr>
            <a:r>
              <a:rPr lang="en" sz="1288">
                <a:solidFill>
                  <a:schemeClr val="dk1"/>
                </a:solidFill>
                <a:latin typeface="Times New Roman"/>
                <a:ea typeface="Times New Roman"/>
                <a:cs typeface="Times New Roman"/>
                <a:sym typeface="Times New Roman"/>
              </a:rPr>
              <a:t>CPSARA Connect Day @ Dural, 15th of October 2023</a:t>
            </a:r>
            <a:endParaRPr sz="1288">
              <a:solidFill>
                <a:schemeClr val="dk1"/>
              </a:solidFill>
              <a:latin typeface="Times New Roman"/>
              <a:ea typeface="Times New Roman"/>
              <a:cs typeface="Times New Roman"/>
              <a:sym typeface="Times New Roman"/>
            </a:endParaRPr>
          </a:p>
          <a:p>
            <a:pPr marL="457200" lvl="0" indent="-310444" algn="l" rtl="0">
              <a:lnSpc>
                <a:spcPct val="100000"/>
              </a:lnSpc>
              <a:spcBef>
                <a:spcPts val="0"/>
              </a:spcBef>
              <a:spcAft>
                <a:spcPts val="0"/>
              </a:spcAft>
              <a:buClr>
                <a:schemeClr val="dk1"/>
              </a:buClr>
              <a:buSzPts val="1289"/>
              <a:buFont typeface="Times New Roman"/>
              <a:buChar char="-"/>
            </a:pPr>
            <a:r>
              <a:rPr lang="en" sz="1288">
                <a:solidFill>
                  <a:schemeClr val="dk1"/>
                </a:solidFill>
                <a:latin typeface="Times New Roman"/>
                <a:ea typeface="Times New Roman"/>
                <a:cs typeface="Times New Roman"/>
                <a:sym typeface="Times New Roman"/>
              </a:rPr>
              <a:t>Members’ Sunday Picnic @ Wentworth Common, 19th of November 2023</a:t>
            </a:r>
            <a:endParaRPr sz="1288">
              <a:solidFill>
                <a:schemeClr val="dk1"/>
              </a:solidFill>
              <a:latin typeface="Times New Roman"/>
              <a:ea typeface="Times New Roman"/>
              <a:cs typeface="Times New Roman"/>
              <a:sym typeface="Times New Roman"/>
            </a:endParaRPr>
          </a:p>
          <a:p>
            <a:pPr marL="0" lvl="0" indent="0" algn="l" rtl="0">
              <a:lnSpc>
                <a:spcPct val="100000"/>
              </a:lnSpc>
              <a:spcBef>
                <a:spcPts val="800"/>
              </a:spcBef>
              <a:spcAft>
                <a:spcPts val="800"/>
              </a:spcAft>
              <a:buNone/>
            </a:pPr>
            <a:r>
              <a:rPr lang="en" sz="1288">
                <a:solidFill>
                  <a:schemeClr val="dk1"/>
                </a:solidFill>
                <a:latin typeface="Times New Roman"/>
                <a:ea typeface="Times New Roman"/>
                <a:cs typeface="Times New Roman"/>
                <a:sym typeface="Times New Roman"/>
              </a:rPr>
              <a:t>You can register for any or all of these FREE events on our website at </a:t>
            </a:r>
            <a:r>
              <a:rPr lang="en" sz="1288" u="sng">
                <a:solidFill>
                  <a:schemeClr val="hlink"/>
                </a:solidFill>
                <a:latin typeface="Times New Roman"/>
                <a:ea typeface="Times New Roman"/>
                <a:cs typeface="Times New Roman"/>
                <a:sym typeface="Times New Roman"/>
                <a:hlinkClick r:id="rId3"/>
              </a:rPr>
              <a:t>https://www.cpsara.org.au/upcomingevents</a:t>
            </a:r>
            <a:r>
              <a:rPr lang="en" sz="1288">
                <a:solidFill>
                  <a:schemeClr val="dk1"/>
                </a:solidFill>
                <a:latin typeface="Times New Roman"/>
                <a:ea typeface="Times New Roman"/>
                <a:cs typeface="Times New Roman"/>
                <a:sym typeface="Times New Roman"/>
              </a:rPr>
              <a:t>. We hope to see you there! :)</a:t>
            </a:r>
            <a:endParaRPr sz="1288">
              <a:solidFill>
                <a:schemeClr val="dk1"/>
              </a:solidFill>
              <a:latin typeface="Times New Roman"/>
              <a:ea typeface="Times New Roman"/>
              <a:cs typeface="Times New Roman"/>
              <a:sym typeface="Times New Roman"/>
            </a:endParaRPr>
          </a:p>
        </p:txBody>
      </p:sp>
      <p:pic>
        <p:nvPicPr>
          <p:cNvPr id="680" name="Google Shape;680;p93"/>
          <p:cNvPicPr preferRelativeResize="0">
            <a:picLocks noGrp="1"/>
          </p:cNvPicPr>
          <p:nvPr>
            <p:ph type="body" idx="1"/>
          </p:nvPr>
        </p:nvPicPr>
        <p:blipFill rotWithShape="1">
          <a:blip r:embed="rId4">
            <a:alphaModFix/>
          </a:blip>
          <a:srcRect/>
          <a:stretch/>
        </p:blipFill>
        <p:spPr>
          <a:xfrm>
            <a:off x="420837" y="3819300"/>
            <a:ext cx="1564500" cy="1324200"/>
          </a:xfrm>
          <a:prstGeom prst="rect">
            <a:avLst/>
          </a:prstGeom>
          <a:noFill/>
          <a:ln>
            <a:noFill/>
          </a:ln>
        </p:spPr>
      </p:pic>
      <p:pic>
        <p:nvPicPr>
          <p:cNvPr id="681" name="Google Shape;681;p93"/>
          <p:cNvPicPr preferRelativeResize="0"/>
          <p:nvPr/>
        </p:nvPicPr>
        <p:blipFill rotWithShape="1">
          <a:blip r:embed="rId5">
            <a:alphaModFix/>
          </a:blip>
          <a:srcRect l="25891" r="23139"/>
          <a:stretch/>
        </p:blipFill>
        <p:spPr>
          <a:xfrm>
            <a:off x="6788025" y="1219237"/>
            <a:ext cx="1838351" cy="27050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94"/>
          <p:cNvSpPr txBox="1">
            <a:spLocks noGrp="1"/>
          </p:cNvSpPr>
          <p:nvPr>
            <p:ph type="title"/>
          </p:nvPr>
        </p:nvSpPr>
        <p:spPr>
          <a:xfrm>
            <a:off x="1125020" y="1786898"/>
            <a:ext cx="6333900" cy="12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3000"/>
              <a:buFont typeface="Trebuchet MS"/>
              <a:buNone/>
            </a:pPr>
            <a:r>
              <a:rPr lang="en" sz="3000" b="1"/>
              <a:t>CPSARA Athlete Interview</a:t>
            </a:r>
            <a:endParaRPr/>
          </a:p>
        </p:txBody>
      </p:sp>
      <p:pic>
        <p:nvPicPr>
          <p:cNvPr id="687" name="Google Shape;687;p94"/>
          <p:cNvPicPr preferRelativeResize="0">
            <a:picLocks noGrp="1"/>
          </p:cNvPicPr>
          <p:nvPr>
            <p:ph type="body" idx="1"/>
          </p:nvPr>
        </p:nvPicPr>
        <p:blipFill rotWithShape="1">
          <a:blip r:embed="rId3">
            <a:alphaModFix/>
          </a:blip>
          <a:srcRect/>
          <a:stretch/>
        </p:blipFill>
        <p:spPr>
          <a:xfrm>
            <a:off x="464387" y="3365790"/>
            <a:ext cx="1857300" cy="1571700"/>
          </a:xfrm>
          <a:prstGeom prst="rect">
            <a:avLst/>
          </a:prstGeom>
          <a:noFill/>
          <a:ln>
            <a:noFill/>
          </a:ln>
        </p:spPr>
      </p:pic>
      <p:sp>
        <p:nvSpPr>
          <p:cNvPr id="688" name="Google Shape;688;p94"/>
          <p:cNvSpPr txBox="1"/>
          <p:nvPr/>
        </p:nvSpPr>
        <p:spPr>
          <a:xfrm>
            <a:off x="3012989" y="2807002"/>
            <a:ext cx="35292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a:solidFill>
                  <a:schemeClr val="dk1"/>
                </a:solidFill>
                <a:latin typeface="Trebuchet MS"/>
                <a:ea typeface="Trebuchet MS"/>
                <a:cs typeface="Trebuchet MS"/>
                <a:sym typeface="Trebuchet MS"/>
              </a:rPr>
              <a:t>Interviewed</a:t>
            </a:r>
            <a:r>
              <a:rPr lang="en" sz="1400">
                <a:solidFill>
                  <a:schemeClr val="dk1"/>
                </a:solidFill>
                <a:latin typeface="Trebuchet MS"/>
                <a:ea typeface="Trebuchet MS"/>
                <a:cs typeface="Trebuchet MS"/>
                <a:sym typeface="Trebuchet MS"/>
              </a:rPr>
              <a:t> by </a:t>
            </a:r>
            <a:r>
              <a:rPr lang="en">
                <a:solidFill>
                  <a:schemeClr val="dk1"/>
                </a:solidFill>
                <a:latin typeface="Trebuchet MS"/>
                <a:ea typeface="Trebuchet MS"/>
                <a:cs typeface="Trebuchet MS"/>
                <a:sym typeface="Trebuchet MS"/>
              </a:rPr>
              <a:t>Murray</a:t>
            </a:r>
            <a:r>
              <a:rPr lang="en" sz="1400">
                <a:solidFill>
                  <a:schemeClr val="dk1"/>
                </a:solidFill>
                <a:latin typeface="Trebuchet MS"/>
                <a:ea typeface="Trebuchet MS"/>
                <a:cs typeface="Trebuchet MS"/>
                <a:sym typeface="Trebuchet MS"/>
              </a:rPr>
              <a:t> </a:t>
            </a:r>
            <a:r>
              <a:rPr lang="en">
                <a:solidFill>
                  <a:schemeClr val="dk1"/>
                </a:solidFill>
                <a:latin typeface="Trebuchet MS"/>
                <a:ea typeface="Trebuchet MS"/>
                <a:cs typeface="Trebuchet MS"/>
                <a:sym typeface="Trebuchet MS"/>
              </a:rPr>
              <a:t>Bartram</a:t>
            </a:r>
            <a:endParaRPr sz="11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5"/>
          <p:cNvSpPr txBox="1">
            <a:spLocks noGrp="1"/>
          </p:cNvSpPr>
          <p:nvPr>
            <p:ph type="title"/>
          </p:nvPr>
        </p:nvSpPr>
        <p:spPr>
          <a:xfrm>
            <a:off x="206100" y="569600"/>
            <a:ext cx="4292700" cy="32163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accent1"/>
              </a:buClr>
              <a:buSzPts val="4100"/>
              <a:buFont typeface="Trebuchet MS"/>
              <a:buNone/>
            </a:pPr>
            <a:r>
              <a:rPr lang="en" sz="4100" b="1"/>
              <a:t>Gordon Allan</a:t>
            </a:r>
            <a:endParaRPr sz="3000" b="1">
              <a:latin typeface="Trebuchet MS"/>
              <a:ea typeface="Trebuchet MS"/>
              <a:cs typeface="Trebuchet MS"/>
              <a:sym typeface="Trebuchet MS"/>
            </a:endParaRPr>
          </a:p>
          <a:p>
            <a:pPr marL="0" lvl="0" indent="0" algn="ctr" rtl="0">
              <a:spcBef>
                <a:spcPts val="0"/>
              </a:spcBef>
              <a:spcAft>
                <a:spcPts val="0"/>
              </a:spcAft>
              <a:buClr>
                <a:schemeClr val="accent1"/>
              </a:buClr>
              <a:buSzPts val="4100"/>
              <a:buFont typeface="Trebuchet MS"/>
              <a:buNone/>
            </a:pPr>
            <a:r>
              <a:rPr lang="en" sz="2100" b="1"/>
              <a:t>Guest Speaker</a:t>
            </a:r>
            <a:endParaRPr sz="2100" b="1"/>
          </a:p>
          <a:p>
            <a:pPr marL="0" lvl="0" indent="0" algn="ctr" rtl="0">
              <a:spcBef>
                <a:spcPts val="0"/>
              </a:spcBef>
              <a:spcAft>
                <a:spcPts val="0"/>
              </a:spcAft>
              <a:buClr>
                <a:schemeClr val="accent1"/>
              </a:buClr>
              <a:buSzPts val="4100"/>
              <a:buFont typeface="Trebuchet MS"/>
              <a:buNone/>
            </a:pPr>
            <a:endParaRPr sz="2100" b="1"/>
          </a:p>
          <a:p>
            <a:pPr marL="0" lvl="0" indent="0" algn="ctr" rtl="0">
              <a:spcBef>
                <a:spcPts val="0"/>
              </a:spcBef>
              <a:spcAft>
                <a:spcPts val="0"/>
              </a:spcAft>
              <a:buClr>
                <a:schemeClr val="accent1"/>
              </a:buClr>
              <a:buSzPts val="4100"/>
              <a:buFont typeface="Trebuchet MS"/>
              <a:buNone/>
            </a:pPr>
            <a:r>
              <a:rPr lang="en" sz="2100" b="1">
                <a:latin typeface="Trebuchet MS"/>
                <a:ea typeface="Trebuchet MS"/>
                <a:cs typeface="Trebuchet MS"/>
                <a:sym typeface="Trebuchet MS"/>
              </a:rPr>
              <a:t>International Representative </a:t>
            </a:r>
            <a:r>
              <a:rPr lang="en" sz="2100" b="1"/>
              <a:t>Cyclist</a:t>
            </a:r>
            <a:endParaRPr sz="2100" b="1"/>
          </a:p>
          <a:p>
            <a:pPr marL="0" lvl="0" indent="0" algn="ctr" rtl="0">
              <a:spcBef>
                <a:spcPts val="0"/>
              </a:spcBef>
              <a:spcAft>
                <a:spcPts val="0"/>
              </a:spcAft>
              <a:buClr>
                <a:schemeClr val="accent1"/>
              </a:buClr>
              <a:buSzPts val="4100"/>
              <a:buFont typeface="Trebuchet MS"/>
              <a:buNone/>
            </a:pPr>
            <a:endParaRPr sz="2100" b="1"/>
          </a:p>
          <a:p>
            <a:pPr marL="0" lvl="0" indent="0" algn="ctr" rtl="0">
              <a:spcBef>
                <a:spcPts val="0"/>
              </a:spcBef>
              <a:spcAft>
                <a:spcPts val="0"/>
              </a:spcAft>
              <a:buClr>
                <a:schemeClr val="accent1"/>
              </a:buClr>
              <a:buSzPts val="4100"/>
              <a:buFont typeface="Trebuchet MS"/>
              <a:buNone/>
            </a:pPr>
            <a:r>
              <a:rPr lang="en" sz="2100" b="1"/>
              <a:t>Recent UCI Cycling World Championship Bronze Medallist</a:t>
            </a:r>
            <a:endParaRPr sz="2100" b="1"/>
          </a:p>
        </p:txBody>
      </p:sp>
      <p:pic>
        <p:nvPicPr>
          <p:cNvPr id="694" name="Google Shape;694;p95"/>
          <p:cNvPicPr preferRelativeResize="0">
            <a:picLocks noGrp="1"/>
          </p:cNvPicPr>
          <p:nvPr>
            <p:ph type="body" idx="1"/>
          </p:nvPr>
        </p:nvPicPr>
        <p:blipFill rotWithShape="1">
          <a:blip r:embed="rId3">
            <a:alphaModFix/>
          </a:blip>
          <a:srcRect/>
          <a:stretch/>
        </p:blipFill>
        <p:spPr>
          <a:xfrm>
            <a:off x="416587" y="3480515"/>
            <a:ext cx="1857300" cy="1571700"/>
          </a:xfrm>
          <a:prstGeom prst="rect">
            <a:avLst/>
          </a:prstGeom>
          <a:noFill/>
          <a:ln>
            <a:noFill/>
          </a:ln>
        </p:spPr>
      </p:pic>
      <p:pic>
        <p:nvPicPr>
          <p:cNvPr id="695" name="Google Shape;695;p95"/>
          <p:cNvPicPr preferRelativeResize="0"/>
          <p:nvPr/>
        </p:nvPicPr>
        <p:blipFill>
          <a:blip r:embed="rId4">
            <a:alphaModFix/>
          </a:blip>
          <a:stretch>
            <a:fillRect/>
          </a:stretch>
        </p:blipFill>
        <p:spPr>
          <a:xfrm>
            <a:off x="4850195" y="804725"/>
            <a:ext cx="3640854" cy="353405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6"/>
          <p:cNvSpPr txBox="1">
            <a:spLocks noGrp="1"/>
          </p:cNvSpPr>
          <p:nvPr>
            <p:ph type="title"/>
          </p:nvPr>
        </p:nvSpPr>
        <p:spPr>
          <a:xfrm>
            <a:off x="145100" y="244550"/>
            <a:ext cx="6849000" cy="2939100"/>
          </a:xfrm>
          <a:prstGeom prst="rect">
            <a:avLst/>
          </a:prstGeom>
          <a:noFill/>
          <a:ln>
            <a:noFill/>
          </a:ln>
        </p:spPr>
        <p:txBody>
          <a:bodyPr spcFirstLastPara="1" wrap="square" lIns="68575" tIns="34275" rIns="68575" bIns="34275" anchor="t" anchorCtr="0">
            <a:normAutofit fontScale="90000"/>
          </a:bodyPr>
          <a:lstStyle/>
          <a:p>
            <a:pPr marL="0" lvl="0" indent="0" algn="ctr" rtl="0">
              <a:spcBef>
                <a:spcPts val="0"/>
              </a:spcBef>
              <a:spcAft>
                <a:spcPts val="0"/>
              </a:spcAft>
              <a:buClr>
                <a:schemeClr val="accent1"/>
              </a:buClr>
              <a:buSzPct val="100000"/>
              <a:buFont typeface="Trebuchet MS"/>
              <a:buNone/>
            </a:pPr>
            <a:r>
              <a:rPr lang="en" sz="4100" b="1"/>
              <a:t>And finally… a CPSARA zoom photo!</a:t>
            </a:r>
            <a:endParaRPr sz="4100" b="1"/>
          </a:p>
          <a:p>
            <a:pPr marL="0" lvl="0" indent="0" algn="ctr" rtl="0">
              <a:spcBef>
                <a:spcPts val="0"/>
              </a:spcBef>
              <a:spcAft>
                <a:spcPts val="0"/>
              </a:spcAft>
              <a:buClr>
                <a:schemeClr val="accent1"/>
              </a:buClr>
              <a:buSzPct val="241176"/>
              <a:buFont typeface="Trebuchet MS"/>
              <a:buNone/>
            </a:pPr>
            <a:endParaRPr sz="1700" b="1"/>
          </a:p>
          <a:p>
            <a:pPr marL="0" lvl="0" indent="0" algn="ctr" rtl="0">
              <a:spcBef>
                <a:spcPts val="0"/>
              </a:spcBef>
              <a:spcAft>
                <a:spcPts val="0"/>
              </a:spcAft>
              <a:buClr>
                <a:schemeClr val="accent1"/>
              </a:buClr>
              <a:buSzPct val="241176"/>
              <a:buFont typeface="Trebuchet MS"/>
              <a:buNone/>
            </a:pPr>
            <a:endParaRPr sz="1700" b="1"/>
          </a:p>
          <a:p>
            <a:pPr marL="0" lvl="0" indent="0" algn="l" rtl="0">
              <a:lnSpc>
                <a:spcPct val="100000"/>
              </a:lnSpc>
              <a:spcBef>
                <a:spcPts val="0"/>
              </a:spcBef>
              <a:spcAft>
                <a:spcPts val="0"/>
              </a:spcAft>
              <a:buNone/>
            </a:pPr>
            <a:r>
              <a:rPr lang="en" sz="1700">
                <a:solidFill>
                  <a:srgbClr val="16B0E3"/>
                </a:solidFill>
                <a:latin typeface="Times New Roman"/>
                <a:ea typeface="Times New Roman"/>
                <a:cs typeface="Times New Roman"/>
                <a:sym typeface="Times New Roman"/>
              </a:rPr>
              <a:t>One of our committee members will take a screenshot of the screen when you are all smiling!</a:t>
            </a:r>
            <a:endParaRPr sz="1700">
              <a:solidFill>
                <a:srgbClr val="16B0E3"/>
              </a:solidFill>
              <a:latin typeface="Times New Roman"/>
              <a:ea typeface="Times New Roman"/>
              <a:cs typeface="Times New Roman"/>
              <a:sym typeface="Times New Roman"/>
            </a:endParaRPr>
          </a:p>
          <a:p>
            <a:pPr marL="0" lvl="0" indent="0" algn="l" rtl="0">
              <a:lnSpc>
                <a:spcPct val="100000"/>
              </a:lnSpc>
              <a:spcBef>
                <a:spcPts val="800"/>
              </a:spcBef>
              <a:spcAft>
                <a:spcPts val="0"/>
              </a:spcAft>
              <a:buNone/>
            </a:pPr>
            <a:endParaRPr sz="650">
              <a:solidFill>
                <a:srgbClr val="16B0E3"/>
              </a:solidFill>
              <a:latin typeface="Times New Roman"/>
              <a:ea typeface="Times New Roman"/>
              <a:cs typeface="Times New Roman"/>
              <a:sym typeface="Times New Roman"/>
            </a:endParaRPr>
          </a:p>
          <a:p>
            <a:pPr marL="0" lvl="0" indent="0" algn="l" rtl="0">
              <a:lnSpc>
                <a:spcPct val="100000"/>
              </a:lnSpc>
              <a:spcBef>
                <a:spcPts val="800"/>
              </a:spcBef>
              <a:spcAft>
                <a:spcPts val="800"/>
              </a:spcAft>
              <a:buNone/>
            </a:pPr>
            <a:r>
              <a:rPr lang="en" sz="1700">
                <a:solidFill>
                  <a:srgbClr val="16B0E3"/>
                </a:solidFill>
                <a:latin typeface="Times New Roman"/>
                <a:ea typeface="Times New Roman"/>
                <a:cs typeface="Times New Roman"/>
                <a:sym typeface="Times New Roman"/>
              </a:rPr>
              <a:t>If you don’t give permission for your photo to be used on CPSARA for promotional purposes, please turn your camera off for the photo.</a:t>
            </a:r>
            <a:endParaRPr sz="1700">
              <a:solidFill>
                <a:srgbClr val="16B0E3"/>
              </a:solidFill>
              <a:latin typeface="Times New Roman"/>
              <a:ea typeface="Times New Roman"/>
              <a:cs typeface="Times New Roman"/>
              <a:sym typeface="Times New Roman"/>
            </a:endParaRPr>
          </a:p>
        </p:txBody>
      </p:sp>
      <p:pic>
        <p:nvPicPr>
          <p:cNvPr id="701" name="Google Shape;701;p96"/>
          <p:cNvPicPr preferRelativeResize="0">
            <a:picLocks noGrp="1"/>
          </p:cNvPicPr>
          <p:nvPr>
            <p:ph type="body" idx="1"/>
          </p:nvPr>
        </p:nvPicPr>
        <p:blipFill rotWithShape="1">
          <a:blip r:embed="rId3">
            <a:alphaModFix/>
          </a:blip>
          <a:srcRect/>
          <a:stretch/>
        </p:blipFill>
        <p:spPr>
          <a:xfrm>
            <a:off x="3543578" y="4116300"/>
            <a:ext cx="1213800" cy="1027200"/>
          </a:xfrm>
          <a:prstGeom prst="rect">
            <a:avLst/>
          </a:prstGeom>
          <a:noFill/>
          <a:ln>
            <a:noFill/>
          </a:ln>
        </p:spPr>
      </p:pic>
      <p:pic>
        <p:nvPicPr>
          <p:cNvPr id="702" name="Google Shape;702;p96"/>
          <p:cNvPicPr preferRelativeResize="0"/>
          <p:nvPr/>
        </p:nvPicPr>
        <p:blipFill>
          <a:blip r:embed="rId4">
            <a:alphaModFix/>
          </a:blip>
          <a:stretch>
            <a:fillRect/>
          </a:stretch>
        </p:blipFill>
        <p:spPr>
          <a:xfrm>
            <a:off x="4757376" y="3080972"/>
            <a:ext cx="4350198" cy="2062525"/>
          </a:xfrm>
          <a:prstGeom prst="rect">
            <a:avLst/>
          </a:prstGeom>
          <a:noFill/>
          <a:ln>
            <a:noFill/>
          </a:ln>
        </p:spPr>
      </p:pic>
      <p:sp>
        <p:nvSpPr>
          <p:cNvPr id="703" name="Google Shape;703;p96"/>
          <p:cNvSpPr txBox="1"/>
          <p:nvPr/>
        </p:nvSpPr>
        <p:spPr>
          <a:xfrm>
            <a:off x="211275" y="3336725"/>
            <a:ext cx="4094400" cy="9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800"/>
              </a:spcAft>
              <a:buClr>
                <a:schemeClr val="dk1"/>
              </a:buClr>
              <a:buSzPts val="1100"/>
              <a:buFont typeface="Arial"/>
              <a:buNone/>
            </a:pPr>
            <a:r>
              <a:rPr lang="en" sz="1588">
                <a:solidFill>
                  <a:srgbClr val="16B0E3"/>
                </a:solidFill>
                <a:latin typeface="Times New Roman"/>
                <a:ea typeface="Times New Roman"/>
                <a:cs typeface="Times New Roman"/>
                <a:sym typeface="Times New Roman"/>
              </a:rPr>
              <a:t>Please see below for the photo from last year’s zoom AGM and awards night… let’s see if we can make it even better this time! :)</a:t>
            </a:r>
            <a:endParaRPr>
              <a:latin typeface="Trebuchet MS"/>
              <a:ea typeface="Trebuchet MS"/>
              <a:cs typeface="Trebuchet MS"/>
              <a:sym typeface="Trebuchet M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7"/>
          <p:cNvSpPr txBox="1">
            <a:spLocks noGrp="1"/>
          </p:cNvSpPr>
          <p:nvPr>
            <p:ph type="title"/>
          </p:nvPr>
        </p:nvSpPr>
        <p:spPr>
          <a:xfrm>
            <a:off x="254287" y="801765"/>
            <a:ext cx="3804383" cy="1187470"/>
          </a:xfrm>
          <a:prstGeom prst="rect">
            <a:avLst/>
          </a:prstGeom>
          <a:noFill/>
          <a:ln>
            <a:noFill/>
          </a:ln>
        </p:spPr>
        <p:txBody>
          <a:bodyPr spcFirstLastPara="1" wrap="square" lIns="68575" tIns="34275" rIns="68575" bIns="34275" anchor="t" anchorCtr="0">
            <a:noAutofit/>
          </a:bodyPr>
          <a:lstStyle/>
          <a:p>
            <a:pPr marL="0" lvl="0" indent="0" algn="ctr" rtl="0">
              <a:spcBef>
                <a:spcPts val="0"/>
              </a:spcBef>
              <a:spcAft>
                <a:spcPts val="0"/>
              </a:spcAft>
              <a:buClr>
                <a:schemeClr val="accent1"/>
              </a:buClr>
              <a:buSzPts val="1800"/>
              <a:buFont typeface="Trebuchet MS"/>
              <a:buNone/>
            </a:pPr>
            <a:br>
              <a:rPr lang="en" sz="1800" b="1" i="1"/>
            </a:br>
            <a:r>
              <a:rPr lang="en" sz="1800" b="1" i="1"/>
              <a:t>Congratulations to all award winners and to all CPSARA members on your outstanding accomplishments </a:t>
            </a:r>
            <a:br>
              <a:rPr lang="en" sz="1800" b="1"/>
            </a:br>
            <a:br>
              <a:rPr lang="en" sz="1800" b="1"/>
            </a:br>
            <a:r>
              <a:rPr lang="en" sz="1800" b="1"/>
              <a:t>Thank you </a:t>
            </a:r>
            <a:br>
              <a:rPr lang="en" sz="1800" b="1" i="1"/>
            </a:br>
            <a:r>
              <a:rPr lang="en" sz="1800" b="1" i="1"/>
              <a:t>for celebrating our CPSARA athletes’ achievements with us for the 2022/2023 season</a:t>
            </a:r>
            <a:br>
              <a:rPr lang="en" sz="1800" b="1" i="1"/>
            </a:br>
            <a:endParaRPr sz="1500" i="1"/>
          </a:p>
        </p:txBody>
      </p:sp>
      <p:pic>
        <p:nvPicPr>
          <p:cNvPr id="709" name="Google Shape;709;p97"/>
          <p:cNvPicPr preferRelativeResize="0">
            <a:picLocks noGrp="1"/>
          </p:cNvPicPr>
          <p:nvPr>
            <p:ph type="body" idx="1"/>
          </p:nvPr>
        </p:nvPicPr>
        <p:blipFill rotWithShape="1">
          <a:blip r:embed="rId3">
            <a:alphaModFix/>
          </a:blip>
          <a:srcRect l="6113" t="11376" r="20871" b="4291"/>
          <a:stretch/>
        </p:blipFill>
        <p:spPr>
          <a:xfrm>
            <a:off x="577921" y="3544584"/>
            <a:ext cx="1356188" cy="1325366"/>
          </a:xfrm>
          <a:prstGeom prst="rect">
            <a:avLst/>
          </a:prstGeom>
          <a:noFill/>
          <a:ln>
            <a:noFill/>
          </a:ln>
        </p:spPr>
      </p:pic>
      <p:grpSp>
        <p:nvGrpSpPr>
          <p:cNvPr id="710" name="Google Shape;710;p97"/>
          <p:cNvGrpSpPr/>
          <p:nvPr/>
        </p:nvGrpSpPr>
        <p:grpSpPr>
          <a:xfrm>
            <a:off x="1687531" y="4546315"/>
            <a:ext cx="2573676" cy="522395"/>
            <a:chOff x="1" y="5523907"/>
            <a:chExt cx="4238886" cy="1244647"/>
          </a:xfrm>
        </p:grpSpPr>
        <p:sp>
          <p:nvSpPr>
            <p:cNvPr id="711" name="Google Shape;711;p97"/>
            <p:cNvSpPr txBox="1"/>
            <p:nvPr/>
          </p:nvSpPr>
          <p:spPr>
            <a:xfrm>
              <a:off x="3425" y="5523907"/>
              <a:ext cx="4117833" cy="54997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b="1">
                  <a:solidFill>
                    <a:schemeClr val="dk1"/>
                  </a:solidFill>
                  <a:latin typeface="Trebuchet MS"/>
                  <a:ea typeface="Trebuchet MS"/>
                  <a:cs typeface="Trebuchet MS"/>
                  <a:sym typeface="Trebuchet MS"/>
                </a:rPr>
                <a:t>Thank you to our sponsors:                 </a:t>
              </a:r>
              <a:endParaRPr sz="1100" b="1">
                <a:solidFill>
                  <a:schemeClr val="dk1"/>
                </a:solidFill>
                <a:latin typeface="Trebuchet MS"/>
                <a:ea typeface="Trebuchet MS"/>
                <a:cs typeface="Trebuchet MS"/>
                <a:sym typeface="Trebuchet MS"/>
              </a:endParaRPr>
            </a:p>
          </p:txBody>
        </p:sp>
        <p:pic>
          <p:nvPicPr>
            <p:cNvPr id="712" name="Google Shape;712;p97"/>
            <p:cNvPicPr preferRelativeResize="0"/>
            <p:nvPr/>
          </p:nvPicPr>
          <p:blipFill rotWithShape="1">
            <a:blip r:embed="rId4">
              <a:alphaModFix/>
            </a:blip>
            <a:srcRect/>
            <a:stretch/>
          </p:blipFill>
          <p:spPr>
            <a:xfrm>
              <a:off x="1" y="6136947"/>
              <a:ext cx="1941816" cy="631607"/>
            </a:xfrm>
            <a:prstGeom prst="rect">
              <a:avLst/>
            </a:prstGeom>
            <a:noFill/>
            <a:ln>
              <a:noFill/>
            </a:ln>
          </p:spPr>
        </p:pic>
        <p:pic>
          <p:nvPicPr>
            <p:cNvPr id="713" name="Google Shape;713;p97"/>
            <p:cNvPicPr preferRelativeResize="0"/>
            <p:nvPr/>
          </p:nvPicPr>
          <p:blipFill rotWithShape="1">
            <a:blip r:embed="rId5">
              <a:alphaModFix/>
            </a:blip>
            <a:srcRect/>
            <a:stretch/>
          </p:blipFill>
          <p:spPr>
            <a:xfrm>
              <a:off x="2297071" y="6069342"/>
              <a:ext cx="1941816" cy="699212"/>
            </a:xfrm>
            <a:prstGeom prst="rect">
              <a:avLst/>
            </a:prstGeom>
            <a:noFill/>
            <a:ln>
              <a:noFill/>
            </a:ln>
          </p:spPr>
        </p:pic>
      </p:grpSp>
      <p:pic>
        <p:nvPicPr>
          <p:cNvPr id="714" name="Google Shape;714;p97" descr="A group of people posing for a photo&#10;&#10;Description automatically generated"/>
          <p:cNvPicPr preferRelativeResize="0"/>
          <p:nvPr/>
        </p:nvPicPr>
        <p:blipFill rotWithShape="1">
          <a:blip r:embed="rId6">
            <a:alphaModFix/>
          </a:blip>
          <a:srcRect t="24413"/>
          <a:stretch/>
        </p:blipFill>
        <p:spPr>
          <a:xfrm>
            <a:off x="3958495" y="1016359"/>
            <a:ext cx="5185505" cy="293969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subTitle" idx="1"/>
          </p:nvPr>
        </p:nvSpPr>
        <p:spPr>
          <a:xfrm>
            <a:off x="-2594076" y="2173670"/>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Annual Report</a:t>
            </a:r>
            <a:endParaRPr sz="2400" b="1"/>
          </a:p>
        </p:txBody>
      </p:sp>
      <p:sp>
        <p:nvSpPr>
          <p:cNvPr id="236" name="Google Shape;236;p36"/>
          <p:cNvSpPr txBox="1">
            <a:spLocks noGrp="1"/>
          </p:cNvSpPr>
          <p:nvPr>
            <p:ph type="ctrTitle"/>
          </p:nvPr>
        </p:nvSpPr>
        <p:spPr>
          <a:xfrm>
            <a:off x="2897403" y="1954387"/>
            <a:ext cx="5825202" cy="1234727"/>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500"/>
              <a:buFont typeface="Trebuchet MS"/>
              <a:buNone/>
            </a:pPr>
            <a:r>
              <a:rPr lang="en" sz="1500">
                <a:solidFill>
                  <a:schemeClr val="dk1"/>
                </a:solidFill>
              </a:rPr>
              <a:t>CPSARA Presidents Report – 2023</a:t>
            </a:r>
            <a:endParaRPr sz="1500">
              <a:solidFill>
                <a:schemeClr val="dk1"/>
              </a:solidFill>
            </a:endParaRPr>
          </a:p>
        </p:txBody>
      </p:sp>
      <p:pic>
        <p:nvPicPr>
          <p:cNvPr id="237" name="Google Shape;237;p36"/>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38" name="Google Shape;238;p36"/>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See Annual Report 202</a:t>
            </a:r>
            <a:r>
              <a:rPr lang="en">
                <a:solidFill>
                  <a:schemeClr val="dk1"/>
                </a:solidFill>
                <a:latin typeface="Trebuchet MS"/>
                <a:ea typeface="Trebuchet MS"/>
                <a:cs typeface="Trebuchet MS"/>
                <a:sym typeface="Trebuchet MS"/>
              </a:rPr>
              <a:t>3</a:t>
            </a:r>
            <a:r>
              <a:rPr lang="en" sz="1400">
                <a:solidFill>
                  <a:schemeClr val="dk1"/>
                </a:solidFill>
                <a:latin typeface="Trebuchet MS"/>
                <a:ea typeface="Trebuchet MS"/>
                <a:cs typeface="Trebuchet MS"/>
                <a:sym typeface="Trebuchet MS"/>
              </a:rPr>
              <a:t> on CPSARA website</a:t>
            </a:r>
            <a:br>
              <a:rPr lang="en" sz="1400">
                <a:solidFill>
                  <a:schemeClr val="dk1"/>
                </a:solidFill>
                <a:latin typeface="Trebuchet MS"/>
                <a:ea typeface="Trebuchet MS"/>
                <a:cs typeface="Trebuchet MS"/>
                <a:sym typeface="Trebuchet MS"/>
              </a:rPr>
            </a:br>
            <a:r>
              <a:rPr lang="en" sz="1400">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subTitle" idx="1"/>
          </p:nvPr>
        </p:nvSpPr>
        <p:spPr>
          <a:xfrm>
            <a:off x="-2594076" y="2173670"/>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b="1"/>
              <a:t>Annual Report</a:t>
            </a:r>
            <a:endParaRPr sz="2400" b="1"/>
          </a:p>
        </p:txBody>
      </p:sp>
      <p:sp>
        <p:nvSpPr>
          <p:cNvPr id="244" name="Google Shape;244;p37"/>
          <p:cNvSpPr txBox="1">
            <a:spLocks noGrp="1"/>
          </p:cNvSpPr>
          <p:nvPr>
            <p:ph type="ctrTitle"/>
          </p:nvPr>
        </p:nvSpPr>
        <p:spPr>
          <a:xfrm>
            <a:off x="2897403" y="1954387"/>
            <a:ext cx="5825202" cy="1234727"/>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500"/>
              <a:buFont typeface="Trebuchet MS"/>
              <a:buNone/>
            </a:pPr>
            <a:r>
              <a:rPr lang="en" sz="1500">
                <a:solidFill>
                  <a:schemeClr val="dk1"/>
                </a:solidFill>
              </a:rPr>
              <a:t>Treasurer’s Report for AGM 2022/2023 Financial Year</a:t>
            </a:r>
            <a:endParaRPr sz="1500">
              <a:solidFill>
                <a:schemeClr val="dk1"/>
              </a:solidFill>
            </a:endParaRPr>
          </a:p>
        </p:txBody>
      </p:sp>
      <p:pic>
        <p:nvPicPr>
          <p:cNvPr id="245" name="Google Shape;245;p37"/>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46" name="Google Shape;246;p37"/>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See Annual Report 202</a:t>
            </a:r>
            <a:r>
              <a:rPr lang="en">
                <a:solidFill>
                  <a:schemeClr val="dk1"/>
                </a:solidFill>
                <a:latin typeface="Trebuchet MS"/>
                <a:ea typeface="Trebuchet MS"/>
                <a:cs typeface="Trebuchet MS"/>
                <a:sym typeface="Trebuchet MS"/>
              </a:rPr>
              <a:t>3</a:t>
            </a:r>
            <a:r>
              <a:rPr lang="en" sz="1400">
                <a:solidFill>
                  <a:schemeClr val="dk1"/>
                </a:solidFill>
                <a:latin typeface="Trebuchet MS"/>
                <a:ea typeface="Trebuchet MS"/>
                <a:cs typeface="Trebuchet MS"/>
                <a:sym typeface="Trebuchet MS"/>
              </a:rPr>
              <a:t> on CPSARA website</a:t>
            </a:r>
            <a:br>
              <a:rPr lang="en" sz="1400">
                <a:solidFill>
                  <a:schemeClr val="dk1"/>
                </a:solidFill>
                <a:latin typeface="Trebuchet MS"/>
                <a:ea typeface="Trebuchet MS"/>
                <a:cs typeface="Trebuchet MS"/>
                <a:sym typeface="Trebuchet MS"/>
              </a:rPr>
            </a:br>
            <a:r>
              <a:rPr lang="en" sz="1400">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subTitle" idx="1"/>
          </p:nvPr>
        </p:nvSpPr>
        <p:spPr>
          <a:xfrm>
            <a:off x="-2594076" y="2173670"/>
            <a:ext cx="7716118" cy="1258222"/>
          </a:xfrm>
          <a:prstGeom prst="rect">
            <a:avLst/>
          </a:prstGeom>
          <a:noFill/>
          <a:ln>
            <a:noFill/>
          </a:ln>
        </p:spPr>
        <p:txBody>
          <a:bodyPr spcFirstLastPara="1" wrap="square" lIns="68575" tIns="34275" rIns="68575" bIns="34275" anchor="t" anchorCtr="0">
            <a:normAutofit/>
          </a:bodyPr>
          <a:lstStyle/>
          <a:p>
            <a:pPr marL="0" lvl="0" indent="0" algn="r" rtl="0">
              <a:spcBef>
                <a:spcPts val="0"/>
              </a:spcBef>
              <a:spcAft>
                <a:spcPts val="0"/>
              </a:spcAft>
              <a:buSzPts val="1900"/>
              <a:buNone/>
            </a:pPr>
            <a:r>
              <a:rPr lang="en" sz="2400"/>
              <a:t>Adoption of Annual Report</a:t>
            </a:r>
            <a:endParaRPr sz="2400" b="1"/>
          </a:p>
        </p:txBody>
      </p:sp>
      <p:pic>
        <p:nvPicPr>
          <p:cNvPr id="252" name="Google Shape;252;p38"/>
          <p:cNvPicPr preferRelativeResize="0"/>
          <p:nvPr/>
        </p:nvPicPr>
        <p:blipFill rotWithShape="1">
          <a:blip r:embed="rId3">
            <a:alphaModFix/>
          </a:blip>
          <a:srcRect/>
          <a:stretch/>
        </p:blipFill>
        <p:spPr>
          <a:xfrm>
            <a:off x="464387" y="3365790"/>
            <a:ext cx="1857375" cy="1571625"/>
          </a:xfrm>
          <a:prstGeom prst="rect">
            <a:avLst/>
          </a:prstGeom>
          <a:noFill/>
          <a:ln>
            <a:noFill/>
          </a:ln>
        </p:spPr>
      </p:pic>
      <p:sp>
        <p:nvSpPr>
          <p:cNvPr id="253" name="Google Shape;253;p38"/>
          <p:cNvSpPr/>
          <p:nvPr/>
        </p:nvSpPr>
        <p:spPr>
          <a:xfrm>
            <a:off x="2250239" y="4452667"/>
            <a:ext cx="4572000"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Trebuchet MS"/>
                <a:ea typeface="Trebuchet MS"/>
                <a:cs typeface="Trebuchet MS"/>
                <a:sym typeface="Trebuchet MS"/>
              </a:rPr>
              <a:t>See Annual Report 202</a:t>
            </a:r>
            <a:r>
              <a:rPr lang="en">
                <a:solidFill>
                  <a:schemeClr val="dk1"/>
                </a:solidFill>
                <a:latin typeface="Trebuchet MS"/>
                <a:ea typeface="Trebuchet MS"/>
                <a:cs typeface="Trebuchet MS"/>
                <a:sym typeface="Trebuchet MS"/>
              </a:rPr>
              <a:t>3</a:t>
            </a:r>
            <a:r>
              <a:rPr lang="en" sz="1400">
                <a:solidFill>
                  <a:schemeClr val="dk1"/>
                </a:solidFill>
                <a:latin typeface="Trebuchet MS"/>
                <a:ea typeface="Trebuchet MS"/>
                <a:cs typeface="Trebuchet MS"/>
                <a:sym typeface="Trebuchet MS"/>
              </a:rPr>
              <a:t> on CPSARA website</a:t>
            </a:r>
            <a:br>
              <a:rPr lang="en" sz="1400">
                <a:solidFill>
                  <a:schemeClr val="dk1"/>
                </a:solidFill>
                <a:latin typeface="Trebuchet MS"/>
                <a:ea typeface="Trebuchet MS"/>
                <a:cs typeface="Trebuchet MS"/>
                <a:sym typeface="Trebuchet MS"/>
              </a:rPr>
            </a:br>
            <a:r>
              <a:rPr lang="en" sz="1400">
                <a:solidFill>
                  <a:schemeClr val="dk1"/>
                </a:solidFill>
                <a:latin typeface="Trebuchet MS"/>
                <a:ea typeface="Trebuchet MS"/>
                <a:cs typeface="Trebuchet MS"/>
                <a:sym typeface="Trebuchet MS"/>
              </a:rPr>
              <a:t>(Link sent in Zoom chat)</a:t>
            </a:r>
            <a:endParaRPr sz="11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1276</Words>
  <Application>Microsoft Macintosh PowerPoint</Application>
  <PresentationFormat>On-screen Show (16:9)</PresentationFormat>
  <Paragraphs>210</Paragraphs>
  <Slides>68</Slides>
  <Notes>68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68</vt:i4>
      </vt:variant>
    </vt:vector>
  </HeadingPairs>
  <TitlesOfParts>
    <vt:vector size="75" baseType="lpstr">
      <vt:lpstr>Arial</vt:lpstr>
      <vt:lpstr>Calibri</vt:lpstr>
      <vt:lpstr>Noto Sans Symbols</vt:lpstr>
      <vt:lpstr>Times New Roman</vt:lpstr>
      <vt:lpstr>Trebuchet MS</vt:lpstr>
      <vt:lpstr>Simple Light</vt:lpstr>
      <vt:lpstr>Facet</vt:lpstr>
      <vt:lpstr>AGM/AWARDS NIGHT 2023</vt:lpstr>
      <vt:lpstr>ANNUAL GENERAL MEETING 25th August 2023 1. Opening and Welcome 2. Apologies 3. Minutes of the Previous Annual General Meeting held 26th August 2022 4. Adoption of Annual Report 5. Adoption of the Financial Statement 6. Election of Office Bearers 7. Close of Meeting  Presentation of Awards Upcoming Opportunities Athlete Interview CPSARA Zoom Photo </vt:lpstr>
      <vt:lpstr>PowerPoint Presentation</vt:lpstr>
      <vt:lpstr>PowerPoint Presentation</vt:lpstr>
      <vt:lpstr>PowerPoint Presentation</vt:lpstr>
      <vt:lpstr>MINUTES OF THE 2022 ANNUAL GENERAL MEETING</vt:lpstr>
      <vt:lpstr>CPSARA Presidents Report – 2023</vt:lpstr>
      <vt:lpstr>Treasurer’s Report for AGM 2022/2023 Financial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AWARDS NIGHT 2023</vt:lpstr>
      <vt:lpstr>Margaret &amp; Allan Gregson  Encouragement Awards Swimming </vt:lpstr>
      <vt:lpstr>Margaret &amp; Allan Gregson Encouragement Award Swimming  </vt:lpstr>
      <vt:lpstr>Margaret &amp; Allan Gregson Encouragement Award Swimming  </vt:lpstr>
      <vt:lpstr>Margaret &amp; Allan Gregson Encouragement Awards Athletics  </vt:lpstr>
      <vt:lpstr>Margaret &amp; Allan Gregson Encouragement Award Athletics  </vt:lpstr>
      <vt:lpstr>Margaret &amp; Allan Gregson Encouragement Award Athletics  </vt:lpstr>
      <vt:lpstr>Ian Menzies Encouragement Award Football</vt:lpstr>
      <vt:lpstr>Ian Menzies Encouragement Award Football</vt:lpstr>
      <vt:lpstr>Bill Gurney Encouragement Award Football</vt:lpstr>
      <vt:lpstr>Bill Gurney Encouragement Award Football</vt:lpstr>
      <vt:lpstr>David Campbell Encouragement Awards Football</vt:lpstr>
      <vt:lpstr>David Campbell Encouragement Award Football Female</vt:lpstr>
      <vt:lpstr>David Campbell Encouragement Award Football Male</vt:lpstr>
      <vt:lpstr>Judy Webber Encouragement Award Various Sports</vt:lpstr>
      <vt:lpstr>Judy Webber Encouragement Award Various Sports Female</vt:lpstr>
      <vt:lpstr>Judy Webber Encouragement Award Various Sports Male</vt:lpstr>
      <vt:lpstr>Dawn Fraser Award for Swimming  </vt:lpstr>
      <vt:lpstr>Dawn Fraser Award for Swimming  Female</vt:lpstr>
      <vt:lpstr>Dawn Fraser Award for Swimming Male</vt:lpstr>
      <vt:lpstr>Tim Sherry Award for Athletics  </vt:lpstr>
      <vt:lpstr>Tim Sherry Award for Athletics  Female  </vt:lpstr>
      <vt:lpstr>Tim Sherry Award for Athletics       Male    </vt:lpstr>
      <vt:lpstr>Footballer of the Year </vt:lpstr>
      <vt:lpstr>Footballer of the Year             Female      </vt:lpstr>
      <vt:lpstr>Footballer of the Year             Male      </vt:lpstr>
      <vt:lpstr>President’s Award</vt:lpstr>
      <vt:lpstr>President’s Award    </vt:lpstr>
      <vt:lpstr>Daniel Berry Inspirational Award</vt:lpstr>
      <vt:lpstr>Daniel Berry Inspirational Award</vt:lpstr>
      <vt:lpstr>Community Spirit Award</vt:lpstr>
      <vt:lpstr>Community Spirit Award Female</vt:lpstr>
      <vt:lpstr>Community Spirit Award Male</vt:lpstr>
      <vt:lpstr>Recognition of High Achievement Awards</vt:lpstr>
      <vt:lpstr>Recognition of High Achievement Awards</vt:lpstr>
      <vt:lpstr>Recognition of High Achievement Awards</vt:lpstr>
      <vt:lpstr>Recognition of High Achievement Awards</vt:lpstr>
      <vt:lpstr>CPSARA International Achievement Awards</vt:lpstr>
      <vt:lpstr>CPSARA International Achievement Awards</vt:lpstr>
      <vt:lpstr>CPSARA International Achievement Awards</vt:lpstr>
      <vt:lpstr>Athlete of the Year </vt:lpstr>
      <vt:lpstr>Athlete of the Year  Female</vt:lpstr>
      <vt:lpstr>Athlete of the Year Male</vt:lpstr>
      <vt:lpstr>Upcoming Opportunities</vt:lpstr>
      <vt:lpstr>FREE Talk by Prof. Gavin Williams PhD FACP  What: Training running in people with neurological problems When: Monday 16th of October, 4-5pm Where: Kerry Packer Education Centre, Royal Prince Alfred Hospital Who: Athletes, coaches and health professionals  Hear from a world renowned neurological physiotherapist to  get tips on how to improve your running technique!</vt:lpstr>
      <vt:lpstr>CPSARA Athlete Funding Opportunity  As part of our commitment to members, we run an annual athlete funding program to contribute to the costs incurred by athletes in attending local or international competitions. Funding can be used to support sport related expenses such as entry fees, equipment and travel.  Funding for 2023 is now open. It covers events from 1 January 2023 – 31 December 2023 To be eligible for selection for funding, members must fill out the FUNDING APPLICATION FORM (posted in zoom chat) and email to secretary@cpsara.org.au by 30 NOVEMBER 2023.</vt:lpstr>
      <vt:lpstr>Social Event Dates   At CPSARA, we are all about connecting people with Cerebral Palsy and neurological conditions to each other and the community as well as to sport and recreation through FUN, FRIENDSHIPS AND FITNESS!   Following on from the huge successes of our recent CPSARA Connect Days and other social events, we are pleased to announce three more social events for the rest of 2023! These are: CPSARA &amp; City Community Tennis Social Event, 23rd of September 2023 CPSARA Connect Day @ Dural, 15th of October 2023 Members’ Sunday Picnic @ Wentworth Common, 19th of November 2023 You can register for any or all of these FREE events on our website at https://www.cpsara.org.au/upcomingevents. We hope to see you there! :)</vt:lpstr>
      <vt:lpstr>CPSARA Athlete Interview</vt:lpstr>
      <vt:lpstr>Gordon Allan Guest Speaker  International Representative Cyclist  Recent UCI Cycling World Championship Bronze Medallist</vt:lpstr>
      <vt:lpstr>And finally… a CPSARA zoom photo!   One of our committee members will take a screenshot of the screen when you are all smiling!  If you don’t give permission for your photo to be used on CPSARA for promotional purposes, please turn your camera off for the photo.</vt:lpstr>
      <vt:lpstr> Congratulations to all award winners and to all CPSARA members on your outstanding accomplishments   Thank you  for celebrating our CPSARA athletes’ achievements with us for the 2022/2023 season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AGM/AWARDS NIGHT 2023</dc:title>
  <cp:lastModifiedBy>Peter Colley</cp:lastModifiedBy>
  <cp:revision>2</cp:revision>
  <dcterms:modified xsi:type="dcterms:W3CDTF">2023-08-27T09:46:50Z</dcterms:modified>
</cp:coreProperties>
</file>